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32" r:id="rId1"/>
    <p:sldMasterId id="2147484044" r:id="rId2"/>
  </p:sldMasterIdLst>
  <p:notesMasterIdLst>
    <p:notesMasterId r:id="rId21"/>
  </p:notesMasterIdLst>
  <p:handoutMasterIdLst>
    <p:handoutMasterId r:id="rId22"/>
  </p:handoutMasterIdLst>
  <p:sldIdLst>
    <p:sldId id="289" r:id="rId3"/>
    <p:sldId id="447" r:id="rId4"/>
    <p:sldId id="441" r:id="rId5"/>
    <p:sldId id="461" r:id="rId6"/>
    <p:sldId id="462" r:id="rId7"/>
    <p:sldId id="463" r:id="rId8"/>
    <p:sldId id="464" r:id="rId9"/>
    <p:sldId id="466" r:id="rId10"/>
    <p:sldId id="467" r:id="rId11"/>
    <p:sldId id="468" r:id="rId12"/>
    <p:sldId id="276" r:id="rId13"/>
    <p:sldId id="469" r:id="rId14"/>
    <p:sldId id="470" r:id="rId15"/>
    <p:sldId id="442" r:id="rId16"/>
    <p:sldId id="471" r:id="rId17"/>
    <p:sldId id="472" r:id="rId18"/>
    <p:sldId id="473" r:id="rId19"/>
    <p:sldId id="460" r:id="rId20"/>
  </p:sldIdLst>
  <p:sldSz cx="9144000" cy="6858000" type="screen4x3"/>
  <p:notesSz cx="6797675" cy="9926638"/>
  <p:defaultTextStyle>
    <a:defPPr>
      <a:defRPr lang="de-DE"/>
    </a:defPPr>
    <a:lvl1pPr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A4E7"/>
    <a:srgbClr val="EC656A"/>
    <a:srgbClr val="E98080"/>
    <a:srgbClr val="323E53"/>
    <a:srgbClr val="FFFFFF"/>
    <a:srgbClr val="A4D672"/>
    <a:srgbClr val="E90000"/>
    <a:srgbClr val="000000"/>
    <a:srgbClr val="1F7AB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33" autoAdjust="0"/>
    <p:restoredTop sz="63725" autoAdjust="0"/>
  </p:normalViewPr>
  <p:slideViewPr>
    <p:cSldViewPr snapToObjects="1">
      <p:cViewPr varScale="1">
        <p:scale>
          <a:sx n="47" d="100"/>
          <a:sy n="47" d="100"/>
        </p:scale>
        <p:origin x="1396" y="52"/>
      </p:cViewPr>
      <p:guideLst>
        <p:guide orient="horz" pos="2160"/>
        <p:guide pos="2880"/>
      </p:guideLst>
    </p:cSldViewPr>
  </p:slideViewPr>
  <p:notesTextViewPr>
    <p:cViewPr>
      <p:scale>
        <a:sx n="100" d="100"/>
        <a:sy n="100" d="100"/>
      </p:scale>
      <p:origin x="0" y="0"/>
    </p:cViewPr>
  </p:notesTextViewPr>
  <p:notesViewPr>
    <p:cSldViewPr snapToObjects="1">
      <p:cViewPr varScale="1">
        <p:scale>
          <a:sx n="78" d="100"/>
          <a:sy n="78" d="100"/>
        </p:scale>
        <p:origin x="3978" y="90"/>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68888300-946A-4519-99CF-59449B9A131A}"/>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a:latin typeface="Calibri" panose="020F0502020204030204" pitchFamily="34" charset="0"/>
                <a:ea typeface="+mn-ea"/>
                <a:cs typeface="Calibri" panose="020F0502020204030204" pitchFamily="34" charset="0"/>
              </a:defRPr>
            </a:lvl1pPr>
          </a:lstStyle>
          <a:p>
            <a:pPr>
              <a:defRPr/>
            </a:pPr>
            <a:endParaRPr lang="de-DE"/>
          </a:p>
        </p:txBody>
      </p:sp>
      <p:sp>
        <p:nvSpPr>
          <p:cNvPr id="3" name="Datumsplatzhalter 2">
            <a:extLst>
              <a:ext uri="{FF2B5EF4-FFF2-40B4-BE49-F238E27FC236}">
                <a16:creationId xmlns:a16="http://schemas.microsoft.com/office/drawing/2014/main" id="{5649562A-4BA3-4749-B039-60BBEAB4569B}"/>
              </a:ext>
            </a:extLst>
          </p:cNvPr>
          <p:cNvSpPr>
            <a:spLocks noGrp="1"/>
          </p:cNvSpPr>
          <p:nvPr>
            <p:ph type="dt" sz="quarter"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defRPr>
            </a:lvl1pPr>
          </a:lstStyle>
          <a:p>
            <a:pPr>
              <a:defRPr/>
            </a:pPr>
            <a:fld id="{64B2B724-01F8-450F-9341-48B74074E81C}" type="datetimeFigureOut">
              <a:rPr lang="de-DE"/>
              <a:pPr>
                <a:defRPr/>
              </a:pPr>
              <a:t>11.03.2020</a:t>
            </a:fld>
            <a:endParaRPr lang="de-DE"/>
          </a:p>
        </p:txBody>
      </p:sp>
      <p:sp>
        <p:nvSpPr>
          <p:cNvPr id="4" name="Fußzeilenplatzhalter 3">
            <a:extLst>
              <a:ext uri="{FF2B5EF4-FFF2-40B4-BE49-F238E27FC236}">
                <a16:creationId xmlns:a16="http://schemas.microsoft.com/office/drawing/2014/main" id="{AC89D244-68FB-4034-B07B-670BE84641D0}"/>
              </a:ext>
            </a:extLst>
          </p:cNvPr>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eaLnBrk="1" hangingPunct="1">
              <a:defRPr sz="1200">
                <a:latin typeface="Calibri" panose="020F0502020204030204" pitchFamily="34" charset="0"/>
                <a:ea typeface="+mn-ea"/>
                <a:cs typeface="Calibri" panose="020F0502020204030204" pitchFamily="34" charset="0"/>
              </a:defRPr>
            </a:lvl1pPr>
          </a:lstStyle>
          <a:p>
            <a:pPr>
              <a:defRPr/>
            </a:pPr>
            <a:endParaRPr lang="de-DE"/>
          </a:p>
        </p:txBody>
      </p:sp>
      <p:sp>
        <p:nvSpPr>
          <p:cNvPr id="5" name="Foliennummernplatzhalter 4">
            <a:extLst>
              <a:ext uri="{FF2B5EF4-FFF2-40B4-BE49-F238E27FC236}">
                <a16:creationId xmlns:a16="http://schemas.microsoft.com/office/drawing/2014/main" id="{CAC13850-11FD-40AE-AD53-A263749CAB6B}"/>
              </a:ext>
            </a:extLst>
          </p:cNvPr>
          <p:cNvSpPr>
            <a:spLocks noGrp="1"/>
          </p:cNvSpPr>
          <p:nvPr>
            <p:ph type="sldNum" sz="quarter" idx="3"/>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FD82ECD-CF93-47F3-96A6-8494D554937A}"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Überschriftenplatzhalter 1">
            <a:extLst>
              <a:ext uri="{FF2B5EF4-FFF2-40B4-BE49-F238E27FC236}">
                <a16:creationId xmlns:a16="http://schemas.microsoft.com/office/drawing/2014/main" id="{582EFD7F-BE09-4743-9D2C-59BF0F69C6A4}"/>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de-DE"/>
          </a:p>
        </p:txBody>
      </p:sp>
      <p:sp>
        <p:nvSpPr>
          <p:cNvPr id="3" name="Datumsplatzhalter 2">
            <a:extLst>
              <a:ext uri="{FF2B5EF4-FFF2-40B4-BE49-F238E27FC236}">
                <a16:creationId xmlns:a16="http://schemas.microsoft.com/office/drawing/2014/main" id="{965ED729-1FA0-4F93-9538-FBCFD996B0AD}"/>
              </a:ext>
            </a:extLst>
          </p:cNvPr>
          <p:cNvSpPr>
            <a:spLocks noGrp="1"/>
          </p:cNvSpPr>
          <p:nvPr>
            <p:ph type="dt"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6CA94AFA-D854-4E60-866C-281B856A618D}" type="datetimeFigureOut">
              <a:rPr lang="de-DE"/>
              <a:pPr>
                <a:defRPr/>
              </a:pPr>
              <a:t>11.03.2020</a:t>
            </a:fld>
            <a:endParaRPr lang="de-DE"/>
          </a:p>
        </p:txBody>
      </p:sp>
      <p:sp>
        <p:nvSpPr>
          <p:cNvPr id="4" name="Folienbildplatzhalter 3">
            <a:extLst>
              <a:ext uri="{FF2B5EF4-FFF2-40B4-BE49-F238E27FC236}">
                <a16:creationId xmlns:a16="http://schemas.microsoft.com/office/drawing/2014/main" id="{3082F195-9D11-4BDA-9149-6BEABA0926C7}"/>
              </a:ext>
            </a:extLst>
          </p:cNvPr>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a:extLst>
              <a:ext uri="{FF2B5EF4-FFF2-40B4-BE49-F238E27FC236}">
                <a16:creationId xmlns:a16="http://schemas.microsoft.com/office/drawing/2014/main" id="{229648B3-B997-4C03-84E2-E573BEB66F65}"/>
              </a:ext>
            </a:extLst>
          </p:cNvPr>
          <p:cNvSpPr>
            <a:spLocks noGrp="1"/>
          </p:cNvSpPr>
          <p:nvPr>
            <p:ph type="body" sz="quarter" idx="3"/>
          </p:nvPr>
        </p:nvSpPr>
        <p:spPr>
          <a:xfrm>
            <a:off x="679450" y="4714875"/>
            <a:ext cx="5438775" cy="4467225"/>
          </a:xfrm>
          <a:prstGeom prst="rect">
            <a:avLst/>
          </a:prstGeom>
        </p:spPr>
        <p:txBody>
          <a:bodyPr vert="horz" wrap="square" lIns="91440" tIns="45720" rIns="91440" bIns="45720" numCol="1" anchor="t" anchorCtr="0" compatLnSpc="1">
            <a:prstTxWarp prst="textNoShape">
              <a:avLst/>
            </a:prstTxWarp>
          </a:bodyPr>
          <a:lstStyle/>
          <a:p>
            <a:pPr lvl="0"/>
            <a:r>
              <a:rPr lang="de-DE" noProof="0"/>
              <a:t>Mastertextformat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a:extLst>
              <a:ext uri="{FF2B5EF4-FFF2-40B4-BE49-F238E27FC236}">
                <a16:creationId xmlns:a16="http://schemas.microsoft.com/office/drawing/2014/main" id="{C38C84C4-9CE0-4F39-8B56-B886B0450ACF}"/>
              </a:ext>
            </a:extLst>
          </p:cNvPr>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de-DE"/>
          </a:p>
        </p:txBody>
      </p:sp>
      <p:sp>
        <p:nvSpPr>
          <p:cNvPr id="7" name="Foliennummernplatzhalter 6">
            <a:extLst>
              <a:ext uri="{FF2B5EF4-FFF2-40B4-BE49-F238E27FC236}">
                <a16:creationId xmlns:a16="http://schemas.microsoft.com/office/drawing/2014/main" id="{AFC950CB-040A-433D-99EC-FEBAA4999619}"/>
              </a:ext>
            </a:extLst>
          </p:cNvPr>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050DA276-2DE3-4F41-B947-C7E39A0A1875}"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Folienbildplatzhalter 1">
            <a:extLst>
              <a:ext uri="{FF2B5EF4-FFF2-40B4-BE49-F238E27FC236}">
                <a16:creationId xmlns:a16="http://schemas.microsoft.com/office/drawing/2014/main" id="{36ED713D-BAD2-4112-965D-53F9BDB9A5A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izenplatzhalter 2">
            <a:extLst>
              <a:ext uri="{FF2B5EF4-FFF2-40B4-BE49-F238E27FC236}">
                <a16:creationId xmlns:a16="http://schemas.microsoft.com/office/drawing/2014/main" id="{6F82AF8E-52B1-47B3-972E-825EB2C6811D}"/>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de-DE" altLang="de-DE" sz="1200" b="1" i="0" noProof="0" dirty="0">
                <a:latin typeface="Verdana" panose="020B0604030504040204" pitchFamily="34" charset="0"/>
                <a:ea typeface="Verdana" panose="020B0604030504040204" pitchFamily="34" charset="0"/>
                <a:cs typeface="Verdana" panose="020B0604030504040204" pitchFamily="34" charset="0"/>
              </a:rPr>
              <a:t>Vorbereitung des Raumes </a:t>
            </a:r>
          </a:p>
          <a:p>
            <a:pPr>
              <a:defRPr/>
            </a:pPr>
            <a:endParaRPr lang="de-DE" altLang="de-DE" sz="1200" b="0" i="0" noProof="0" dirty="0">
              <a:latin typeface="Verdana" panose="020B0604030504040204" pitchFamily="34" charset="0"/>
              <a:ea typeface="Verdana" panose="020B0604030504040204" pitchFamily="34" charset="0"/>
              <a:cs typeface="Verdana" panose="020B0604030504040204" pitchFamily="34" charset="0"/>
            </a:endParaRPr>
          </a:p>
          <a:p>
            <a:pPr>
              <a:defRPr/>
            </a:pPr>
            <a:r>
              <a:rPr lang="de-DE" altLang="de-DE" sz="1200" b="0" i="0" noProof="0" dirty="0">
                <a:latin typeface="Verdana" panose="020B0604030504040204" pitchFamily="34" charset="0"/>
                <a:ea typeface="Verdana" panose="020B0604030504040204" pitchFamily="34" charset="0"/>
                <a:cs typeface="Verdana" panose="020B0604030504040204" pitchFamily="34" charset="0"/>
              </a:rPr>
              <a:t>Raumeinrichtung (siehe auch Folie 10):</a:t>
            </a:r>
          </a:p>
          <a:p>
            <a:pPr marL="342900" indent="-342900">
              <a:buFont typeface="Arial" panose="020B0604020202020204" pitchFamily="34" charset="0"/>
              <a:buChar char="•"/>
              <a:defRPr/>
            </a:pPr>
            <a:r>
              <a:rPr lang="de-DE" altLang="de-DE" sz="1200" b="0" i="0" noProof="0" dirty="0">
                <a:latin typeface="Verdana" panose="020B0604030504040204" pitchFamily="34" charset="0"/>
                <a:ea typeface="Verdana" panose="020B0604030504040204" pitchFamily="34" charset="0"/>
                <a:cs typeface="Verdana" panose="020B0604030504040204" pitchFamily="34" charset="0"/>
              </a:rPr>
              <a:t>Jedes Spiel besteht aus 7 Gruppen, die durch 1 oder 2 Spieler repräsentiert werden. </a:t>
            </a:r>
            <a:br>
              <a:rPr lang="de-DE" altLang="de-DE" sz="1200" b="0" i="0" noProof="0" dirty="0">
                <a:latin typeface="Verdana" panose="020B0604030504040204" pitchFamily="34" charset="0"/>
                <a:ea typeface="Verdana" panose="020B0604030504040204" pitchFamily="34" charset="0"/>
                <a:cs typeface="Verdana" panose="020B0604030504040204" pitchFamily="34" charset="0"/>
              </a:rPr>
            </a:br>
            <a:r>
              <a:rPr lang="de-DE" altLang="de-DE" sz="1200" b="0" i="0" noProof="0" dirty="0">
                <a:latin typeface="Verdana" panose="020B0604030504040204" pitchFamily="34" charset="0"/>
                <a:ea typeface="Verdana" panose="020B0604030504040204" pitchFamily="34" charset="0"/>
                <a:cs typeface="Verdana" panose="020B0604030504040204" pitchFamily="34" charset="0"/>
              </a:rPr>
              <a:t>Die 6 diskutierenden Parteien sollten um einen Tisch herum sitzen, das 7. Team (Value Watch) beobachtet aus dem Hintergrund.</a:t>
            </a:r>
          </a:p>
          <a:p>
            <a:pPr marL="342900" indent="-342900">
              <a:buFont typeface="Arial" panose="020B0604020202020204" pitchFamily="34" charset="0"/>
              <a:buChar char="•"/>
              <a:defRPr/>
            </a:pPr>
            <a:r>
              <a:rPr lang="de-DE" altLang="de-DE" sz="1200" b="0" i="0" noProof="0" dirty="0">
                <a:latin typeface="Verdana" panose="020B0604030504040204" pitchFamily="34" charset="0"/>
                <a:ea typeface="Verdana" panose="020B0604030504040204" pitchFamily="34" charset="0"/>
                <a:cs typeface="Verdana" panose="020B0604030504040204" pitchFamily="34" charset="0"/>
              </a:rPr>
              <a:t>Tischschilder auf den Tisch stellen</a:t>
            </a:r>
          </a:p>
          <a:p>
            <a:pPr marL="342900" indent="-342900">
              <a:buFont typeface="Arial" panose="020B0604020202020204" pitchFamily="34" charset="0"/>
              <a:buChar char="•"/>
              <a:defRPr/>
            </a:pPr>
            <a:r>
              <a:rPr lang="de-DE" altLang="de-DE" sz="1200" b="0" i="0" noProof="0" dirty="0">
                <a:latin typeface="Verdana" panose="020B0604030504040204" pitchFamily="34" charset="0"/>
                <a:ea typeface="Verdana" panose="020B0604030504040204" pitchFamily="34" charset="0"/>
                <a:cs typeface="Verdana" panose="020B0604030504040204" pitchFamily="34" charset="0"/>
              </a:rPr>
              <a:t>Namensschilder in Schachtel oder Beutel stecken</a:t>
            </a:r>
          </a:p>
          <a:p>
            <a:pPr marL="342900" indent="-342900">
              <a:buFont typeface="Arial" panose="020B0604020202020204" pitchFamily="34" charset="0"/>
              <a:buChar char="•"/>
              <a:defRPr/>
            </a:pPr>
            <a:r>
              <a:rPr lang="de-DE" altLang="de-DE" sz="1200" b="0" i="0" noProof="0" dirty="0">
                <a:latin typeface="Verdana" panose="020B0604030504040204" pitchFamily="34" charset="0"/>
                <a:ea typeface="Verdana" panose="020B0604030504040204" pitchFamily="34" charset="0"/>
                <a:cs typeface="Verdana" panose="020B0604030504040204" pitchFamily="34" charset="0"/>
              </a:rPr>
              <a:t>Es kann mehr als ein Spiel gleichzeitig stattfinden. Bitte stellen Sie zur Begrenzung der Lautstärke sicher, dass zwischen den Tischen genügend Platz vorhanden ist. </a:t>
            </a:r>
          </a:p>
          <a:p>
            <a:pPr marL="342900" indent="-342900">
              <a:buFont typeface="Arial" panose="020B0604020202020204" pitchFamily="34" charset="0"/>
              <a:buChar char="•"/>
              <a:defRPr/>
            </a:pPr>
            <a:endParaRPr lang="de-DE" altLang="de-DE" sz="2400" noProof="0" dirty="0">
              <a:ea typeface="ＭＳ Ｐゴシック" panose="020B0600070205080204" pitchFamily="34" charset="-128"/>
            </a:endParaRPr>
          </a:p>
        </p:txBody>
      </p:sp>
      <p:sp>
        <p:nvSpPr>
          <p:cNvPr id="8196" name="Foliennummernplatzhalter 3">
            <a:extLst>
              <a:ext uri="{FF2B5EF4-FFF2-40B4-BE49-F238E27FC236}">
                <a16:creationId xmlns:a16="http://schemas.microsoft.com/office/drawing/2014/main" id="{41E74E5D-FE8C-438B-8961-7102DF638B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2E831AA-76EE-47DD-B71A-090CBCA9F962}" type="slidenum">
              <a:rPr lang="de-DE" altLang="de-DE" smtClean="0">
                <a:latin typeface="Calibri" panose="020F0502020204030204" pitchFamily="34" charset="0"/>
              </a:rPr>
              <a:pPr/>
              <a:t>1</a:t>
            </a:fld>
            <a:endParaRPr lang="de-DE" altLang="de-DE" dirty="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D7E894DC-D20A-4420-B9FB-02D9CBEED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izenplatzhalter 2">
            <a:extLst>
              <a:ext uri="{FF2B5EF4-FFF2-40B4-BE49-F238E27FC236}">
                <a16:creationId xmlns:a16="http://schemas.microsoft.com/office/drawing/2014/main" id="{EB6C9595-9572-445D-A8C9-770DE325B5E3}"/>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de-DE" altLang="de-DE" sz="1200" b="1" noProof="0" dirty="0">
                <a:latin typeface="Verdana" panose="020B0604030504040204" pitchFamily="34" charset="0"/>
                <a:ea typeface="Verdana" panose="020B0604030504040204" pitchFamily="34" charset="0"/>
                <a:cs typeface="Verdana" panose="020B0604030504040204" pitchFamily="34" charset="0"/>
              </a:rPr>
              <a:t>Dies sind die Gäste:</a:t>
            </a:r>
          </a:p>
          <a:p>
            <a:pPr>
              <a:defRPr/>
            </a:pPr>
            <a:endParaRPr lang="de-DE" altLang="de-DE" sz="1200" noProof="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de-DE" altLang="de-DE" sz="1200" b="1" u="none" noProof="0" dirty="0">
                <a:latin typeface="Verdana" panose="020B0604030504040204" pitchFamily="34" charset="0"/>
                <a:ea typeface="Verdana" panose="020B0604030504040204" pitchFamily="34" charset="0"/>
                <a:cs typeface="Verdana" panose="020B0604030504040204" pitchFamily="34" charset="0"/>
              </a:rPr>
              <a:t>EU-Kommissariat für Migration und innere Angelegenheiten </a:t>
            </a:r>
            <a:r>
              <a:rPr lang="de-DE" altLang="de-DE" sz="1200" b="0" u="none" noProof="0" dirty="0">
                <a:latin typeface="Verdana" panose="020B0604030504040204" pitchFamily="34" charset="0"/>
                <a:ea typeface="Verdana" panose="020B0604030504040204" pitchFamily="34" charset="0"/>
                <a:cs typeface="Verdana" panose="020B0604030504040204" pitchFamily="34" charset="0"/>
              </a:rPr>
              <a:t>(Gastgeberin)</a:t>
            </a:r>
          </a:p>
          <a:p>
            <a:pPr marL="342900" indent="-342900">
              <a:buFont typeface="Arial" panose="020B0604020202020204" pitchFamily="34" charset="0"/>
              <a:buChar char="•"/>
              <a:defRPr/>
            </a:pPr>
            <a:r>
              <a:rPr lang="de-DE" altLang="de-DE" sz="1200" b="1" u="none" noProof="0" dirty="0">
                <a:latin typeface="Verdana" panose="020B0604030504040204" pitchFamily="34" charset="0"/>
                <a:ea typeface="Verdana" panose="020B0604030504040204" pitchFamily="34" charset="0"/>
                <a:cs typeface="Verdana" panose="020B0604030504040204" pitchFamily="34" charset="0"/>
              </a:rPr>
              <a:t>Verantwortung für Europa e.V. </a:t>
            </a:r>
            <a:r>
              <a:rPr lang="de-DE" altLang="de-DE" sz="1200" b="0" i="0" u="none" noProof="0" dirty="0">
                <a:latin typeface="Verdana" panose="020B0604030504040204" pitchFamily="34" charset="0"/>
                <a:ea typeface="Verdana" panose="020B0604030504040204" pitchFamily="34" charset="0"/>
                <a:cs typeface="Verdana" panose="020B0604030504040204" pitchFamily="34" charset="0"/>
              </a:rPr>
              <a:t>(</a:t>
            </a:r>
            <a:r>
              <a:rPr lang="de-DE" sz="1200" b="0" i="0" u="none" kern="1200" noProof="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paneuropäischer Verein)</a:t>
            </a:r>
            <a:endParaRPr lang="de-DE" altLang="de-DE" sz="1200" b="0" i="0" u="none" noProof="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de-DE" altLang="de-DE" sz="1200" b="1" u="none" noProof="0" dirty="0">
                <a:latin typeface="Verdana" panose="020B0604030504040204" pitchFamily="34" charset="0"/>
                <a:ea typeface="Verdana" panose="020B0604030504040204" pitchFamily="34" charset="0"/>
                <a:cs typeface="Verdana" panose="020B0604030504040204" pitchFamily="34" charset="0"/>
              </a:rPr>
              <a:t>European Security Forum </a:t>
            </a:r>
            <a:r>
              <a:rPr lang="de-DE" altLang="de-DE" sz="1200" b="0" u="none" noProof="0" dirty="0">
                <a:latin typeface="Verdana" panose="020B0604030504040204" pitchFamily="34" charset="0"/>
                <a:ea typeface="Verdana" panose="020B0604030504040204" pitchFamily="34" charset="0"/>
                <a:cs typeface="Verdana" panose="020B0604030504040204" pitchFamily="34" charset="0"/>
              </a:rPr>
              <a:t>(Think Tank)</a:t>
            </a:r>
          </a:p>
          <a:p>
            <a:pPr marL="342900" indent="-342900">
              <a:buFont typeface="Arial" panose="020B0604020202020204" pitchFamily="34" charset="0"/>
              <a:buChar char="•"/>
              <a:defRPr/>
            </a:pPr>
            <a:r>
              <a:rPr lang="de-DE" altLang="de-DE" sz="1200" b="1" u="none" noProof="0" dirty="0">
                <a:latin typeface="Verdana" panose="020B0604030504040204" pitchFamily="34" charset="0"/>
                <a:ea typeface="Verdana" panose="020B0604030504040204" pitchFamily="34" charset="0"/>
                <a:cs typeface="Verdana" panose="020B0604030504040204" pitchFamily="34" charset="0"/>
              </a:rPr>
              <a:t>Akademie des Abendlandes </a:t>
            </a:r>
            <a:r>
              <a:rPr lang="de-DE" altLang="de-DE" sz="1200" b="0" u="none" noProof="0" dirty="0">
                <a:latin typeface="Verdana" panose="020B0604030504040204" pitchFamily="34" charset="0"/>
                <a:ea typeface="Verdana" panose="020B0604030504040204" pitchFamily="34" charset="0"/>
                <a:cs typeface="Verdana" panose="020B0604030504040204" pitchFamily="34" charset="0"/>
              </a:rPr>
              <a:t>(</a:t>
            </a:r>
            <a:r>
              <a:rPr lang="de-DE" altLang="de-DE" sz="1200" b="0" u="none" noProof="0" dirty="0" err="1">
                <a:latin typeface="Verdana" panose="020B0604030504040204" pitchFamily="34" charset="0"/>
                <a:ea typeface="Verdana" panose="020B0604030504040204" pitchFamily="34" charset="0"/>
                <a:cs typeface="Verdana" panose="020B0604030504040204" pitchFamily="34" charset="0"/>
              </a:rPr>
              <a:t>Grassroots</a:t>
            </a:r>
            <a:r>
              <a:rPr lang="de-DE" altLang="de-DE" sz="1200" b="0" u="none" noProof="0" dirty="0">
                <a:latin typeface="Verdana" panose="020B0604030504040204" pitchFamily="34" charset="0"/>
                <a:ea typeface="Verdana" panose="020B0604030504040204" pitchFamily="34" charset="0"/>
                <a:cs typeface="Verdana" panose="020B0604030504040204" pitchFamily="34" charset="0"/>
              </a:rPr>
              <a:t>-Bewegung)</a:t>
            </a:r>
          </a:p>
          <a:p>
            <a:pPr marL="342900" marR="0" lvl="0" indent="-34290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de-DE" altLang="de-DE" sz="1200" b="1" u="none" noProof="0" dirty="0" err="1">
                <a:latin typeface="Verdana" panose="020B0604030504040204" pitchFamily="34" charset="0"/>
                <a:ea typeface="Verdana" panose="020B0604030504040204" pitchFamily="34" charset="0"/>
                <a:cs typeface="Verdana" panose="020B0604030504040204" pitchFamily="34" charset="0"/>
              </a:rPr>
              <a:t>Refugees</a:t>
            </a:r>
            <a:r>
              <a:rPr lang="de-DE" altLang="de-DE" sz="1200" b="1" u="none" noProof="0" dirty="0">
                <a:latin typeface="Verdana" panose="020B0604030504040204" pitchFamily="34" charset="0"/>
                <a:ea typeface="Verdana" panose="020B0604030504040204" pitchFamily="34" charset="0"/>
                <a:cs typeface="Verdana" panose="020B0604030504040204" pitchFamily="34" charset="0"/>
              </a:rPr>
              <a:t> 4 Justice </a:t>
            </a:r>
            <a:r>
              <a:rPr lang="de-DE" altLang="de-DE" sz="1200" b="0" u="none" noProof="0" dirty="0">
                <a:latin typeface="Verdana" panose="020B0604030504040204" pitchFamily="34" charset="0"/>
                <a:ea typeface="Verdana" panose="020B0604030504040204" pitchFamily="34" charset="0"/>
                <a:cs typeface="Verdana" panose="020B0604030504040204" pitchFamily="34" charset="0"/>
              </a:rPr>
              <a:t>(NGO)</a:t>
            </a:r>
          </a:p>
          <a:p>
            <a:pPr marL="342900" marR="0" lvl="0" indent="-34290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de-DE" altLang="de-DE" sz="1200" b="1" u="none" noProof="0" dirty="0" err="1">
                <a:latin typeface="Verdana" panose="020B0604030504040204" pitchFamily="34" charset="0"/>
                <a:ea typeface="Verdana" panose="020B0604030504040204" pitchFamily="34" charset="0"/>
                <a:cs typeface="Verdana" panose="020B0604030504040204" pitchFamily="34" charset="0"/>
              </a:rPr>
              <a:t>SeaHelp</a:t>
            </a:r>
            <a:r>
              <a:rPr lang="de-DE" altLang="de-DE" sz="1200" b="1" u="none" noProof="0" dirty="0">
                <a:latin typeface="Verdana" panose="020B0604030504040204" pitchFamily="34" charset="0"/>
                <a:ea typeface="Verdana" panose="020B0604030504040204" pitchFamily="34" charset="0"/>
                <a:cs typeface="Verdana" panose="020B0604030504040204" pitchFamily="34" charset="0"/>
              </a:rPr>
              <a:t> </a:t>
            </a:r>
            <a:r>
              <a:rPr lang="de-DE" altLang="de-DE" sz="1200" b="0" u="none" noProof="0">
                <a:latin typeface="Verdana" panose="020B0604030504040204" pitchFamily="34" charset="0"/>
                <a:ea typeface="Verdana" panose="020B0604030504040204" pitchFamily="34" charset="0"/>
                <a:cs typeface="Verdana" panose="020B0604030504040204" pitchFamily="34" charset="0"/>
              </a:rPr>
              <a:t>(</a:t>
            </a:r>
            <a:r>
              <a:rPr lang="de-DE" sz="1200" b="0" i="0" u="none" kern="1200" noProof="0">
                <a:solidFill>
                  <a:schemeClr val="tx1"/>
                </a:solidFill>
                <a:effectLst/>
                <a:latin typeface="Verdana" panose="020B0604030504040204" pitchFamily="34" charset="0"/>
                <a:ea typeface="Verdana" panose="020B0604030504040204" pitchFamily="34" charset="0"/>
                <a:cs typeface="Verdana" panose="020B0604030504040204" pitchFamily="34" charset="0"/>
              </a:rPr>
              <a:t>zivile </a:t>
            </a:r>
            <a:r>
              <a:rPr lang="de-DE" sz="1200" b="0" i="0" u="none" kern="1200" noProof="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Seenotrettungsorganisation)</a:t>
            </a:r>
          </a:p>
          <a:p>
            <a:pPr marL="342900" marR="0" lvl="0" indent="-34290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de-DE" sz="1200" b="0" i="0" kern="1200" noProof="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de-DE" altLang="de-DE" sz="1200" b="0" i="0" u="none" kern="1200" noProof="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Die Gruppe </a:t>
            </a:r>
            <a:r>
              <a:rPr lang="de-DE" altLang="de-DE" sz="1200" b="1" i="0" u="none" kern="1200" noProof="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Value Watch </a:t>
            </a:r>
            <a:r>
              <a:rPr lang="de-DE" altLang="de-DE" sz="1200" b="0" i="0" u="none" kern="1200" noProof="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nimmt nicht an den Verhandlungen teil, sondern beobachtet die Diskussion aus dem Hintergrund. Ihre Aufgabe ist es, wertebezogene Argumente und Aussagen während der Diskussion zu notieren. Sie als Spielleiter*in stellen sie nicht offiziell vor. Die Teilnehmer*innen am Tisch dürfen nicht wissen, was genau ihre Aufgabe ist. </a:t>
            </a:r>
            <a:endParaRPr lang="de-DE" altLang="de-DE" sz="1200" b="0" i="0" u="none" noProof="0" dirty="0">
              <a:latin typeface="Verdana" panose="020B0604030504040204" pitchFamily="34" charset="0"/>
              <a:ea typeface="Verdana" panose="020B0604030504040204" pitchFamily="34" charset="0"/>
              <a:cs typeface="Verdana" panose="020B0604030504040204" pitchFamily="34" charset="0"/>
            </a:endParaRPr>
          </a:p>
        </p:txBody>
      </p:sp>
      <p:sp>
        <p:nvSpPr>
          <p:cNvPr id="10244" name="Foliennummernplatzhalter 3">
            <a:extLst>
              <a:ext uri="{FF2B5EF4-FFF2-40B4-BE49-F238E27FC236}">
                <a16:creationId xmlns:a16="http://schemas.microsoft.com/office/drawing/2014/main" id="{BE523855-478C-4450-B955-216E4E28C2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06E7FFC-D3AC-4EC1-962E-6227011360FB}" type="slidenum">
              <a:rPr lang="de-DE" altLang="de-DE" smtClean="0">
                <a:latin typeface="Calibri" panose="020F0502020204030204" pitchFamily="34" charset="0"/>
              </a:rPr>
              <a:pPr/>
              <a:t>10</a:t>
            </a:fld>
            <a:endParaRPr lang="de-DE" altLang="de-DE">
              <a:latin typeface="Calibri" panose="020F0502020204030204" pitchFamily="34" charset="0"/>
            </a:endParaRPr>
          </a:p>
        </p:txBody>
      </p:sp>
    </p:spTree>
    <p:extLst>
      <p:ext uri="{BB962C8B-B14F-4D97-AF65-F5344CB8AC3E}">
        <p14:creationId xmlns:p14="http://schemas.microsoft.com/office/powerpoint/2010/main" val="3033369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lienbildplatzhalter 1">
            <a:extLst>
              <a:ext uri="{FF2B5EF4-FFF2-40B4-BE49-F238E27FC236}">
                <a16:creationId xmlns:a16="http://schemas.microsoft.com/office/drawing/2014/main" id="{5292A7C8-73A4-4159-8D4A-401F9C31CE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izenplatzhalter 2">
            <a:extLst>
              <a:ext uri="{FF2B5EF4-FFF2-40B4-BE49-F238E27FC236}">
                <a16:creationId xmlns:a16="http://schemas.microsoft.com/office/drawing/2014/main" id="{CC3F2A3B-54A2-4B47-BEC9-F326C99198B2}"/>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buAutoNum type="arabicParenR"/>
              <a:defRPr/>
            </a:pPr>
            <a:r>
              <a:rPr lang="de-DE" altLang="de-DE" sz="1200" b="1" i="1" noProof="0" dirty="0">
                <a:latin typeface="Verdana" panose="020B0604030504040204" pitchFamily="34" charset="0"/>
                <a:ea typeface="Verdana" panose="020B0604030504040204" pitchFamily="34" charset="0"/>
                <a:cs typeface="Verdana" panose="020B0604030504040204" pitchFamily="34" charset="0"/>
              </a:rPr>
              <a:t>Verteilung der Rollen</a:t>
            </a:r>
          </a:p>
          <a:p>
            <a:pPr marL="228600" indent="-228600">
              <a:buAutoNum type="arabicParenR"/>
              <a:defRPr/>
            </a:pPr>
            <a:endParaRPr lang="de-DE" altLang="de-DE" sz="1200" b="1" i="1" noProof="0" dirty="0">
              <a:latin typeface="Verdana" panose="020B0604030504040204" pitchFamily="34" charset="0"/>
              <a:ea typeface="Verdana" panose="020B0604030504040204" pitchFamily="34" charset="0"/>
              <a:cs typeface="Verdana" panose="020B0604030504040204" pitchFamily="34" charset="0"/>
            </a:endParaRPr>
          </a:p>
          <a:p>
            <a:pPr marL="0" indent="0">
              <a:buNone/>
              <a:defRPr/>
            </a:pPr>
            <a:r>
              <a:rPr lang="de-DE" altLang="de-DE" sz="1200" i="1" noProof="0" dirty="0">
                <a:latin typeface="Verdana" panose="020B0604030504040204" pitchFamily="34" charset="0"/>
                <a:ea typeface="Verdana" panose="020B0604030504040204" pitchFamily="34" charset="0"/>
                <a:cs typeface="Verdana" panose="020B0604030504040204" pitchFamily="34" charset="0"/>
              </a:rPr>
              <a:t>Alle Teilnehmer ziehen ein Namensschild aus der Schachtel oder dem Beutel und setzen sich an die entsprechende Stelle am Tisch (gekennzeichnet durch das Tischschild)</a:t>
            </a:r>
          </a:p>
          <a:p>
            <a:pPr marL="0" indent="0">
              <a:buNone/>
              <a:defRPr/>
            </a:pPr>
            <a:endParaRPr lang="de-DE" altLang="de-DE" sz="1200" i="1" noProof="0" dirty="0">
              <a:latin typeface="Verdana" panose="020B0604030504040204" pitchFamily="34" charset="0"/>
              <a:ea typeface="Verdana" panose="020B0604030504040204" pitchFamily="34" charset="0"/>
              <a:cs typeface="Verdana" panose="020B060403050404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de-DE" altLang="de-DE" sz="1200" b="1" i="1" noProof="0" dirty="0">
                <a:latin typeface="Verdana" panose="020B0604030504040204" pitchFamily="34" charset="0"/>
                <a:ea typeface="Verdana" panose="020B0604030504040204" pitchFamily="34" charset="0"/>
                <a:cs typeface="Verdana" panose="020B0604030504040204" pitchFamily="34" charset="0"/>
              </a:rPr>
              <a:t>2) Verteilung der Materialen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de-DE" altLang="de-DE" sz="1200" i="1" noProof="0" dirty="0">
              <a:latin typeface="Verdana" panose="020B0604030504040204" pitchFamily="34" charset="0"/>
              <a:ea typeface="Verdana" panose="020B0604030504040204" pitchFamily="34" charset="0"/>
              <a:cs typeface="Verdana" panose="020B0604030504040204" pitchFamily="34" charset="0"/>
            </a:endParaRPr>
          </a:p>
          <a:p>
            <a:pPr>
              <a:defRPr/>
            </a:pPr>
            <a:r>
              <a:rPr lang="de-DE" altLang="de-DE" sz="1200" i="1" noProof="0" dirty="0">
                <a:latin typeface="Verdana" panose="020B0604030504040204" pitchFamily="34" charset="0"/>
                <a:ea typeface="Verdana" panose="020B0604030504040204" pitchFamily="34" charset="0"/>
                <a:cs typeface="Verdana" panose="020B0604030504040204" pitchFamily="34" charset="0"/>
              </a:rPr>
              <a:t>Die Rollenprofile werden an die Teilnehmer verteilt. Legen Sie auch 2 oder 3 Szenario-Blätter in die Mitte des Tisches. </a:t>
            </a:r>
          </a:p>
          <a:p>
            <a:pPr>
              <a:defRPr/>
            </a:pPr>
            <a:endParaRPr lang="de-DE" altLang="de-DE" sz="1200" i="1" noProof="0" dirty="0">
              <a:latin typeface="Verdana" panose="020B0604030504040204" pitchFamily="34" charset="0"/>
              <a:ea typeface="Verdana" panose="020B0604030504040204" pitchFamily="34" charset="0"/>
              <a:cs typeface="Verdana" panose="020B0604030504040204" pitchFamily="34" charset="0"/>
            </a:endParaRPr>
          </a:p>
          <a:p>
            <a:pPr>
              <a:defRPr/>
            </a:pPr>
            <a:r>
              <a:rPr lang="de-DE" altLang="de-DE" sz="1200" b="1" i="1" noProof="0" dirty="0">
                <a:latin typeface="Verdana" panose="020B0604030504040204" pitchFamily="34" charset="0"/>
                <a:ea typeface="Verdana" panose="020B0604030504040204" pitchFamily="34" charset="0"/>
                <a:cs typeface="Verdana" panose="020B0604030504040204" pitchFamily="34" charset="0"/>
              </a:rPr>
              <a:t>3) Vorbereitung</a:t>
            </a:r>
          </a:p>
          <a:p>
            <a:pPr>
              <a:defRPr/>
            </a:pPr>
            <a:endParaRPr lang="de-DE" altLang="de-DE" sz="1200" noProof="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de-DE" altLang="de-DE" sz="1200" noProof="0" dirty="0">
                <a:latin typeface="Verdana" panose="020B0604030504040204" pitchFamily="34" charset="0"/>
                <a:ea typeface="Verdana" panose="020B0604030504040204" pitchFamily="34" charset="0"/>
                <a:cs typeface="Verdana" panose="020B0604030504040204" pitchFamily="34" charset="0"/>
              </a:rPr>
              <a:t>Die Teilnehmer*innen haben etwa 10 Minuten Zeit, das Szenario und ihr jeweiliges Rollenprofil zu lesen, um sich mit ihrer Rolle im Spiel vertraut zu machen. Die Teilnehmer*innen haben auch Zeit, den Inhalt der Materialien mit ihrer/m Partner*in zu diskutieren. </a:t>
            </a:r>
          </a:p>
          <a:p>
            <a:pPr marL="342900" indent="-342900">
              <a:buFont typeface="Arial" panose="020B0604020202020204" pitchFamily="34" charset="0"/>
              <a:buChar char="•"/>
              <a:defRPr/>
            </a:pPr>
            <a:r>
              <a:rPr lang="de-DE" altLang="de-DE" sz="1200" noProof="0" dirty="0">
                <a:latin typeface="Verdana" panose="020B0604030504040204" pitchFamily="34" charset="0"/>
                <a:ea typeface="Verdana" panose="020B0604030504040204" pitchFamily="34" charset="0"/>
                <a:cs typeface="Verdana" panose="020B0604030504040204" pitchFamily="34" charset="0"/>
              </a:rPr>
              <a:t>Dies ist der Zeitpunkt, um Fragen zum Szenario und zu den in den Rollenprofilen angegebenen Informationen zu beantworten.</a:t>
            </a:r>
          </a:p>
          <a:p>
            <a:pPr marL="342900" indent="-342900">
              <a:buFont typeface="Arial" panose="020B0604020202020204" pitchFamily="34" charset="0"/>
              <a:buChar char="•"/>
              <a:defRPr/>
            </a:pPr>
            <a:r>
              <a:rPr lang="de-DE" altLang="de-DE" sz="1200" noProof="0" dirty="0">
                <a:latin typeface="Verdana" panose="020B0604030504040204" pitchFamily="34" charset="0"/>
                <a:ea typeface="Verdana" panose="020B0604030504040204" pitchFamily="34" charset="0"/>
                <a:cs typeface="Verdana" panose="020B0604030504040204" pitchFamily="34" charset="0"/>
              </a:rPr>
              <a:t>Während der Lesephase sollte ein separates Briefing für die "Value </a:t>
            </a:r>
            <a:r>
              <a:rPr lang="de-DE" altLang="de-DE" sz="1200" noProof="0" dirty="0" err="1">
                <a:latin typeface="Verdana" panose="020B0604030504040204" pitchFamily="34" charset="0"/>
                <a:ea typeface="Verdana" panose="020B0604030504040204" pitchFamily="34" charset="0"/>
                <a:cs typeface="Verdana" panose="020B0604030504040204" pitchFamily="34" charset="0"/>
              </a:rPr>
              <a:t>Watchers</a:t>
            </a:r>
            <a:r>
              <a:rPr lang="de-DE" altLang="de-DE" sz="1200" noProof="0" dirty="0">
                <a:latin typeface="Verdana" panose="020B0604030504040204" pitchFamily="34" charset="0"/>
                <a:ea typeface="Verdana" panose="020B0604030504040204" pitchFamily="34" charset="0"/>
                <a:cs typeface="Verdana" panose="020B0604030504040204" pitchFamily="34" charset="0"/>
              </a:rPr>
              <a:t>" stattfinden.</a:t>
            </a:r>
          </a:p>
          <a:p>
            <a:pPr marL="342900" indent="-342900">
              <a:buFont typeface="Arial" panose="020B0604020202020204" pitchFamily="34" charset="0"/>
              <a:buChar char="•"/>
              <a:defRPr/>
            </a:pPr>
            <a:endParaRPr lang="de-DE" altLang="de-DE" sz="1200" noProof="0" dirty="0">
              <a:latin typeface="Verdana" panose="020B0604030504040204" pitchFamily="34" charset="0"/>
              <a:ea typeface="Verdana" panose="020B0604030504040204" pitchFamily="34" charset="0"/>
              <a:cs typeface="Verdana" panose="020B0604030504040204" pitchFamily="34" charset="0"/>
            </a:endParaRPr>
          </a:p>
          <a:p>
            <a:pPr marL="0" indent="0">
              <a:buFont typeface="Arial" panose="020B0604020202020204" pitchFamily="34" charset="0"/>
              <a:buNone/>
              <a:defRPr/>
            </a:pPr>
            <a:r>
              <a:rPr lang="de-DE" altLang="de-DE" sz="1200" b="1" noProof="0" dirty="0">
                <a:latin typeface="Verdana" panose="020B0604030504040204" pitchFamily="34" charset="0"/>
                <a:ea typeface="Verdana" panose="020B0604030504040204" pitchFamily="34" charset="0"/>
                <a:cs typeface="Verdana" panose="020B0604030504040204" pitchFamily="34" charset="0"/>
              </a:rPr>
              <a:t>4) Offizielle Verhandlungen</a:t>
            </a:r>
          </a:p>
          <a:p>
            <a:pPr marL="0" indent="0">
              <a:buFont typeface="Arial" panose="020B0604020202020204" pitchFamily="34" charset="0"/>
              <a:buNone/>
              <a:defRPr/>
            </a:pPr>
            <a:endParaRPr lang="de-DE" altLang="de-DE" sz="1200" b="1" noProof="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de-DE" altLang="de-DE" sz="1200" b="0" noProof="0" dirty="0">
                <a:latin typeface="Verdana" panose="020B0604030504040204" pitchFamily="34" charset="0"/>
                <a:ea typeface="Verdana" panose="020B0604030504040204" pitchFamily="34" charset="0"/>
                <a:cs typeface="Verdana" panose="020B0604030504040204" pitchFamily="34" charset="0"/>
              </a:rPr>
              <a:t>Die EU-Kommission begrüßt alle, legt Vorschlag vor und bittet um Kommentare</a:t>
            </a:r>
          </a:p>
          <a:p>
            <a:pPr marL="342900" indent="-342900">
              <a:buFont typeface="Arial" panose="020B0604020202020204" pitchFamily="34" charset="0"/>
              <a:buChar char="•"/>
              <a:defRPr/>
            </a:pPr>
            <a:r>
              <a:rPr lang="de-DE" altLang="de-DE" sz="1200" b="0" noProof="0" dirty="0">
                <a:latin typeface="Verdana" panose="020B0604030504040204" pitchFamily="34" charset="0"/>
                <a:ea typeface="Verdana" panose="020B0604030504040204" pitchFamily="34" charset="0"/>
                <a:cs typeface="Verdana" panose="020B0604030504040204" pitchFamily="34" charset="0"/>
              </a:rPr>
              <a:t>Tour de </a:t>
            </a:r>
            <a:r>
              <a:rPr lang="de-DE" altLang="de-DE" sz="1200" b="0" noProof="0" dirty="0" err="1">
                <a:latin typeface="Verdana" panose="020B0604030504040204" pitchFamily="34" charset="0"/>
                <a:ea typeface="Verdana" panose="020B0604030504040204" pitchFamily="34" charset="0"/>
                <a:cs typeface="Verdana" panose="020B0604030504040204" pitchFamily="34" charset="0"/>
              </a:rPr>
              <a:t>table</a:t>
            </a:r>
            <a:r>
              <a:rPr lang="de-DE" altLang="de-DE" sz="1200" b="0" noProof="0" dirty="0">
                <a:latin typeface="Verdana" panose="020B0604030504040204" pitchFamily="34" charset="0"/>
                <a:ea typeface="Verdana" panose="020B0604030504040204" pitchFamily="34" charset="0"/>
                <a:cs typeface="Verdana" panose="020B0604030504040204" pitchFamily="34" charset="0"/>
              </a:rPr>
              <a:t>: alle Gäste stellen sich vor (maximal 1 Minute)</a:t>
            </a:r>
          </a:p>
          <a:p>
            <a:pPr marL="342900" indent="-342900">
              <a:buFont typeface="Arial" panose="020B0604020202020204" pitchFamily="34" charset="0"/>
              <a:buChar char="•"/>
              <a:defRPr/>
            </a:pPr>
            <a:r>
              <a:rPr lang="de-DE" altLang="de-DE" sz="1200" b="0" noProof="0" dirty="0">
                <a:latin typeface="Verdana" panose="020B0604030504040204" pitchFamily="34" charset="0"/>
                <a:ea typeface="Verdana" panose="020B0604030504040204" pitchFamily="34" charset="0"/>
                <a:cs typeface="Verdana" panose="020B0604030504040204" pitchFamily="34" charset="0"/>
              </a:rPr>
              <a:t>Am Ende der Diskussion: Kommissar fasst die Diskussion zusammen </a:t>
            </a:r>
          </a:p>
          <a:p>
            <a:pPr marL="342900" indent="-342900">
              <a:buFont typeface="Arial" panose="020B0604020202020204" pitchFamily="34" charset="0"/>
              <a:buChar char="•"/>
              <a:defRPr/>
            </a:pPr>
            <a:endParaRPr lang="de-DE" altLang="de-DE" sz="1200" noProof="0"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de-DE" altLang="de-DE" sz="1200" i="1" noProof="0" dirty="0">
                <a:latin typeface="Verdana" panose="020B0604030504040204" pitchFamily="34" charset="0"/>
                <a:ea typeface="Verdana" panose="020B0604030504040204" pitchFamily="34" charset="0"/>
                <a:cs typeface="Verdana" panose="020B0604030504040204" pitchFamily="34" charset="0"/>
              </a:rPr>
              <a:t>Für Planspiele gilt allgemein, dass sich die Spielleitung zu Beginn der offiziellen Spielphase weitgehend zurückhält, um die Teilnehmer möglichst vollständig in die Spielatmosphäre eintauchen zu lassen. Dennoch sollte bei Bedarf Unterstützung geleistet werden (insbesondere für die Kommission als Verhandlungsleiterin und die Value Watch Group).</a:t>
            </a:r>
          </a:p>
          <a:p>
            <a:pPr>
              <a:buFont typeface="Arial" panose="020B0604020202020204" pitchFamily="34" charset="0"/>
              <a:buNone/>
              <a:defRPr/>
            </a:pPr>
            <a:endParaRPr lang="de-DE" altLang="de-DE" sz="1200" i="1" noProof="0"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de-DE" altLang="de-DE" sz="1200" i="1" noProof="0" dirty="0">
                <a:latin typeface="Verdana" panose="020B0604030504040204" pitchFamily="34" charset="0"/>
                <a:ea typeface="Verdana" panose="020B0604030504040204" pitchFamily="34" charset="0"/>
                <a:cs typeface="Verdana" panose="020B0604030504040204" pitchFamily="34" charset="0"/>
              </a:rPr>
              <a:t>Es sollte besonders darauf geachtet werden, eine möglichst offizielle Atmosphäre zu schaffen, um dem Szenario einer Gerichtsverhandlung so nahe wie möglich zu kommen.</a:t>
            </a:r>
          </a:p>
        </p:txBody>
      </p:sp>
      <p:sp>
        <p:nvSpPr>
          <p:cNvPr id="18436" name="Foliennummernplatzhalter 3">
            <a:extLst>
              <a:ext uri="{FF2B5EF4-FFF2-40B4-BE49-F238E27FC236}">
                <a16:creationId xmlns:a16="http://schemas.microsoft.com/office/drawing/2014/main" id="{F7840C52-51ED-48EA-B933-347451AC342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40735A7-8A9E-4697-B278-A8C222BDB658}" type="slidenum">
              <a:rPr lang="de-DE" altLang="de-DE" smtClean="0">
                <a:latin typeface="Calibri" panose="020F0502020204030204" pitchFamily="34" charset="0"/>
              </a:rPr>
              <a:pPr/>
              <a:t>11</a:t>
            </a:fld>
            <a:endParaRPr lang="de-DE" altLang="de-DE">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lienbildplatzhalter 1">
            <a:extLst>
              <a:ext uri="{FF2B5EF4-FFF2-40B4-BE49-F238E27FC236}">
                <a16:creationId xmlns:a16="http://schemas.microsoft.com/office/drawing/2014/main" id="{5292A7C8-73A4-4159-8D4A-401F9C31CE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izenplatzhalter 2">
            <a:extLst>
              <a:ext uri="{FF2B5EF4-FFF2-40B4-BE49-F238E27FC236}">
                <a16:creationId xmlns:a16="http://schemas.microsoft.com/office/drawing/2014/main" id="{CC3F2A3B-54A2-4B47-BEC9-F326C99198B2}"/>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buAutoNum type="arabicParenR"/>
              <a:defRPr/>
            </a:pPr>
            <a:r>
              <a:rPr lang="de-DE" altLang="de-DE" sz="2400" b="1" i="1" noProof="0" dirty="0">
                <a:latin typeface="Verdana" panose="020B0604030504040204" pitchFamily="34" charset="0"/>
                <a:ea typeface="Verdana" panose="020B0604030504040204" pitchFamily="34" charset="0"/>
                <a:cs typeface="Verdana" panose="020B0604030504040204" pitchFamily="34" charset="0"/>
              </a:rPr>
              <a:t>Verteilung der Rollen</a:t>
            </a:r>
          </a:p>
          <a:p>
            <a:pPr marL="228600" indent="-228600">
              <a:buAutoNum type="arabicParenR"/>
              <a:defRPr/>
            </a:pPr>
            <a:endParaRPr lang="de-DE" altLang="de-DE" sz="2400" b="1" i="1" noProof="0" dirty="0">
              <a:latin typeface="Verdana" panose="020B0604030504040204" pitchFamily="34" charset="0"/>
              <a:ea typeface="Verdana" panose="020B0604030504040204" pitchFamily="34" charset="0"/>
              <a:cs typeface="Verdana" panose="020B0604030504040204" pitchFamily="34" charset="0"/>
            </a:endParaRPr>
          </a:p>
          <a:p>
            <a:pPr marL="0" indent="0">
              <a:buNone/>
              <a:defRPr/>
            </a:pPr>
            <a:r>
              <a:rPr lang="de-DE" altLang="de-DE" sz="2400" i="1" noProof="0" dirty="0">
                <a:latin typeface="Verdana" panose="020B0604030504040204" pitchFamily="34" charset="0"/>
                <a:ea typeface="Verdana" panose="020B0604030504040204" pitchFamily="34" charset="0"/>
                <a:cs typeface="Verdana" panose="020B0604030504040204" pitchFamily="34" charset="0"/>
              </a:rPr>
              <a:t>Alle Teilnehmer ziehen ein Namensschild aus der Schachtel oder dem Beutel und setzen sich an die entsprechende Stelle am Tisch (gekennzeichnet durch das Tischschild)</a:t>
            </a:r>
          </a:p>
          <a:p>
            <a:pPr marL="0" indent="0">
              <a:buNone/>
              <a:defRPr/>
            </a:pPr>
            <a:endParaRPr lang="de-DE" altLang="de-DE" sz="2400" i="1" noProof="0" dirty="0">
              <a:latin typeface="Verdana" panose="020B0604030504040204" pitchFamily="34" charset="0"/>
              <a:ea typeface="Verdana" panose="020B0604030504040204" pitchFamily="34" charset="0"/>
              <a:cs typeface="Verdana" panose="020B060403050404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de-DE" altLang="de-DE" sz="2400" b="1" i="1" noProof="0" dirty="0">
                <a:latin typeface="Verdana" panose="020B0604030504040204" pitchFamily="34" charset="0"/>
                <a:ea typeface="Verdana" panose="020B0604030504040204" pitchFamily="34" charset="0"/>
                <a:cs typeface="Verdana" panose="020B0604030504040204" pitchFamily="34" charset="0"/>
              </a:rPr>
              <a:t>2) Verteilung der Materialen</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de-DE" altLang="de-DE" sz="2400" i="1" noProof="0" dirty="0">
              <a:latin typeface="Verdana" panose="020B0604030504040204" pitchFamily="34" charset="0"/>
              <a:ea typeface="Verdana" panose="020B0604030504040204" pitchFamily="34" charset="0"/>
              <a:cs typeface="Verdana" panose="020B0604030504040204" pitchFamily="34" charset="0"/>
            </a:endParaRPr>
          </a:p>
          <a:p>
            <a:pPr>
              <a:defRPr/>
            </a:pPr>
            <a:r>
              <a:rPr lang="de-DE" altLang="de-DE" sz="2400" i="1" noProof="0" dirty="0">
                <a:latin typeface="Verdana" panose="020B0604030504040204" pitchFamily="34" charset="0"/>
                <a:ea typeface="Verdana" panose="020B0604030504040204" pitchFamily="34" charset="0"/>
                <a:cs typeface="Verdana" panose="020B0604030504040204" pitchFamily="34" charset="0"/>
              </a:rPr>
              <a:t>Die Rollenprofile werden an die Teilnehmer verteilt. Legen Sie auch 2 oder 3 Szenario-Blätter in die Mitte des Tisches. </a:t>
            </a:r>
          </a:p>
          <a:p>
            <a:pPr>
              <a:defRPr/>
            </a:pPr>
            <a:endParaRPr lang="de-DE" altLang="de-DE" sz="2400" i="1" noProof="0" dirty="0">
              <a:latin typeface="Verdana" panose="020B0604030504040204" pitchFamily="34" charset="0"/>
              <a:ea typeface="Verdana" panose="020B0604030504040204" pitchFamily="34" charset="0"/>
              <a:cs typeface="Verdana" panose="020B0604030504040204" pitchFamily="34" charset="0"/>
            </a:endParaRPr>
          </a:p>
          <a:p>
            <a:pPr>
              <a:defRPr/>
            </a:pPr>
            <a:r>
              <a:rPr lang="de-DE" altLang="de-DE" sz="2400" b="1" i="1" noProof="0" dirty="0">
                <a:latin typeface="Verdana" panose="020B0604030504040204" pitchFamily="34" charset="0"/>
                <a:ea typeface="Verdana" panose="020B0604030504040204" pitchFamily="34" charset="0"/>
                <a:cs typeface="Verdana" panose="020B0604030504040204" pitchFamily="34" charset="0"/>
              </a:rPr>
              <a:t>3) Vorbereitung</a:t>
            </a:r>
          </a:p>
          <a:p>
            <a:pPr>
              <a:defRPr/>
            </a:pPr>
            <a:endParaRPr lang="de-DE" altLang="de-DE" sz="2400" noProof="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de-DE" altLang="de-DE" sz="2400" noProof="0" dirty="0">
                <a:latin typeface="Verdana" panose="020B0604030504040204" pitchFamily="34" charset="0"/>
                <a:ea typeface="Verdana" panose="020B0604030504040204" pitchFamily="34" charset="0"/>
                <a:cs typeface="Verdana" panose="020B0604030504040204" pitchFamily="34" charset="0"/>
              </a:rPr>
              <a:t>Die Teilnehmer*innen haben etwa 10 Minuten Zeit, das Szenario und ihr jeweiliges Rollenprofil zu lesen, um sich mit ihrer Rolle im Spiel vertraut zu machen. Die Teilnehmer*innen haben auch Zeit, den Inhalt der Materialien mit ihrer/m Partner*in zu diskutieren. </a:t>
            </a:r>
          </a:p>
          <a:p>
            <a:pPr marL="342900" indent="-342900">
              <a:buFont typeface="Arial" panose="020B0604020202020204" pitchFamily="34" charset="0"/>
              <a:buChar char="•"/>
              <a:defRPr/>
            </a:pPr>
            <a:r>
              <a:rPr lang="de-DE" altLang="de-DE" sz="2400" noProof="0" dirty="0">
                <a:latin typeface="Verdana" panose="020B0604030504040204" pitchFamily="34" charset="0"/>
                <a:ea typeface="Verdana" panose="020B0604030504040204" pitchFamily="34" charset="0"/>
                <a:cs typeface="Verdana" panose="020B0604030504040204" pitchFamily="34" charset="0"/>
              </a:rPr>
              <a:t>Dies ist der Zeitpunkt, um Fragen zum Szenario und zu den in den Rollenprofilen angegebenen Informationen zu beantworten.</a:t>
            </a:r>
          </a:p>
          <a:p>
            <a:pPr marL="342900" indent="-342900">
              <a:buFont typeface="Arial" panose="020B0604020202020204" pitchFamily="34" charset="0"/>
              <a:buChar char="•"/>
              <a:defRPr/>
            </a:pPr>
            <a:r>
              <a:rPr lang="de-DE" altLang="de-DE" sz="2400" noProof="0" dirty="0">
                <a:latin typeface="Verdana" panose="020B0604030504040204" pitchFamily="34" charset="0"/>
                <a:ea typeface="Verdana" panose="020B0604030504040204" pitchFamily="34" charset="0"/>
                <a:cs typeface="Verdana" panose="020B0604030504040204" pitchFamily="34" charset="0"/>
              </a:rPr>
              <a:t>Während der Lesephase sollte ein separates Briefing für die "Value </a:t>
            </a:r>
            <a:r>
              <a:rPr lang="de-DE" altLang="de-DE" sz="2400" noProof="0" dirty="0" err="1">
                <a:latin typeface="Verdana" panose="020B0604030504040204" pitchFamily="34" charset="0"/>
                <a:ea typeface="Verdana" panose="020B0604030504040204" pitchFamily="34" charset="0"/>
                <a:cs typeface="Verdana" panose="020B0604030504040204" pitchFamily="34" charset="0"/>
              </a:rPr>
              <a:t>Watchers</a:t>
            </a:r>
            <a:r>
              <a:rPr lang="de-DE" altLang="de-DE" sz="2400" noProof="0" dirty="0">
                <a:latin typeface="Verdana" panose="020B0604030504040204" pitchFamily="34" charset="0"/>
                <a:ea typeface="Verdana" panose="020B0604030504040204" pitchFamily="34" charset="0"/>
                <a:cs typeface="Verdana" panose="020B0604030504040204" pitchFamily="34" charset="0"/>
              </a:rPr>
              <a:t>" stattfinden.</a:t>
            </a:r>
          </a:p>
          <a:p>
            <a:pPr marL="342900" indent="-342900">
              <a:buFont typeface="Arial" panose="020B0604020202020204" pitchFamily="34" charset="0"/>
              <a:buChar char="•"/>
              <a:defRPr/>
            </a:pPr>
            <a:endParaRPr lang="de-DE" altLang="de-DE" sz="2400" noProof="0" dirty="0">
              <a:latin typeface="Verdana" panose="020B0604030504040204" pitchFamily="34" charset="0"/>
              <a:ea typeface="Verdana" panose="020B0604030504040204" pitchFamily="34" charset="0"/>
              <a:cs typeface="Verdana" panose="020B0604030504040204" pitchFamily="34" charset="0"/>
            </a:endParaRPr>
          </a:p>
          <a:p>
            <a:pPr marL="0" indent="0">
              <a:buFont typeface="Arial" panose="020B0604020202020204" pitchFamily="34" charset="0"/>
              <a:buNone/>
              <a:defRPr/>
            </a:pPr>
            <a:r>
              <a:rPr lang="de-DE" altLang="de-DE" sz="2400" b="1" noProof="0" dirty="0">
                <a:latin typeface="Verdana" panose="020B0604030504040204" pitchFamily="34" charset="0"/>
                <a:ea typeface="Verdana" panose="020B0604030504040204" pitchFamily="34" charset="0"/>
                <a:cs typeface="Verdana" panose="020B0604030504040204" pitchFamily="34" charset="0"/>
              </a:rPr>
              <a:t>4) Offizielle Verhandlungen</a:t>
            </a:r>
          </a:p>
          <a:p>
            <a:pPr marL="0" indent="0">
              <a:buFont typeface="Arial" panose="020B0604020202020204" pitchFamily="34" charset="0"/>
              <a:buNone/>
              <a:defRPr/>
            </a:pPr>
            <a:endParaRPr lang="de-DE" altLang="de-DE" sz="2400" b="1" noProof="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de-DE" altLang="de-DE" sz="2400" b="0" noProof="0" dirty="0">
                <a:latin typeface="Verdana" panose="020B0604030504040204" pitchFamily="34" charset="0"/>
                <a:ea typeface="Verdana" panose="020B0604030504040204" pitchFamily="34" charset="0"/>
                <a:cs typeface="Verdana" panose="020B0604030504040204" pitchFamily="34" charset="0"/>
              </a:rPr>
              <a:t>Die EU-Kommission begrüßt alle, legt Vorschlag vor und bittet um Kommentare</a:t>
            </a:r>
          </a:p>
          <a:p>
            <a:pPr marL="342900" indent="-342900">
              <a:buFont typeface="Arial" panose="020B0604020202020204" pitchFamily="34" charset="0"/>
              <a:buChar char="•"/>
              <a:defRPr/>
            </a:pPr>
            <a:r>
              <a:rPr lang="de-DE" altLang="de-DE" sz="2400" b="0" noProof="0" dirty="0">
                <a:latin typeface="Verdana" panose="020B0604030504040204" pitchFamily="34" charset="0"/>
                <a:ea typeface="Verdana" panose="020B0604030504040204" pitchFamily="34" charset="0"/>
                <a:cs typeface="Verdana" panose="020B0604030504040204" pitchFamily="34" charset="0"/>
              </a:rPr>
              <a:t>Tour de </a:t>
            </a:r>
            <a:r>
              <a:rPr lang="de-DE" altLang="de-DE" sz="2400" b="0" noProof="0" dirty="0" err="1">
                <a:latin typeface="Verdana" panose="020B0604030504040204" pitchFamily="34" charset="0"/>
                <a:ea typeface="Verdana" panose="020B0604030504040204" pitchFamily="34" charset="0"/>
                <a:cs typeface="Verdana" panose="020B0604030504040204" pitchFamily="34" charset="0"/>
              </a:rPr>
              <a:t>table</a:t>
            </a:r>
            <a:r>
              <a:rPr lang="de-DE" altLang="de-DE" sz="2400" b="0" noProof="0" dirty="0">
                <a:latin typeface="Verdana" panose="020B0604030504040204" pitchFamily="34" charset="0"/>
                <a:ea typeface="Verdana" panose="020B0604030504040204" pitchFamily="34" charset="0"/>
                <a:cs typeface="Verdana" panose="020B0604030504040204" pitchFamily="34" charset="0"/>
              </a:rPr>
              <a:t>: alle Gäste stellen sich vor (maximal 1 Minute)</a:t>
            </a:r>
          </a:p>
          <a:p>
            <a:pPr marL="342900" indent="-342900">
              <a:buFont typeface="Arial" panose="020B0604020202020204" pitchFamily="34" charset="0"/>
              <a:buChar char="•"/>
              <a:defRPr/>
            </a:pPr>
            <a:r>
              <a:rPr lang="de-DE" altLang="de-DE" sz="2400" b="0" noProof="0" dirty="0">
                <a:latin typeface="Verdana" panose="020B0604030504040204" pitchFamily="34" charset="0"/>
                <a:ea typeface="Verdana" panose="020B0604030504040204" pitchFamily="34" charset="0"/>
                <a:cs typeface="Verdana" panose="020B0604030504040204" pitchFamily="34" charset="0"/>
              </a:rPr>
              <a:t>Am Ende der Diskussion: Kommissar fasst die Diskussion zusammen </a:t>
            </a:r>
          </a:p>
          <a:p>
            <a:pPr marL="342900" indent="-342900">
              <a:buFont typeface="Arial" panose="020B0604020202020204" pitchFamily="34" charset="0"/>
              <a:buChar char="•"/>
              <a:defRPr/>
            </a:pPr>
            <a:endParaRPr lang="de-DE" altLang="de-DE" sz="2400" noProof="0"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de-DE" altLang="de-DE" sz="2400" i="1" noProof="0" dirty="0">
                <a:latin typeface="Verdana" panose="020B0604030504040204" pitchFamily="34" charset="0"/>
                <a:ea typeface="Verdana" panose="020B0604030504040204" pitchFamily="34" charset="0"/>
                <a:cs typeface="Verdana" panose="020B0604030504040204" pitchFamily="34" charset="0"/>
              </a:rPr>
              <a:t>Für Planspiele gilt allgemein, dass sich die Spielleitung zu Beginn der offiziellen Spielphase weitgehend zurückhält, um die Teilnehmer möglichst vollständig in die Spielatmosphäre eintauchen zu lassen. Dennoch sollte bei Bedarf Unterstützung geleistet werden (insbesondere für die Kommission als Verhandlungsleiterin und die Value Watch Group).</a:t>
            </a:r>
          </a:p>
          <a:p>
            <a:pPr>
              <a:buFont typeface="Arial" panose="020B0604020202020204" pitchFamily="34" charset="0"/>
              <a:buNone/>
              <a:defRPr/>
            </a:pPr>
            <a:r>
              <a:rPr lang="en-GB" altLang="de-DE" sz="2400" i="1" dirty="0">
                <a:latin typeface="Verdana" panose="020B0604030504040204" pitchFamily="34" charset="0"/>
                <a:ea typeface="Verdana" panose="020B0604030504040204" pitchFamily="34" charset="0"/>
                <a:cs typeface="Verdana" panose="020B0604030504040204" pitchFamily="34" charset="0"/>
              </a:rPr>
              <a:t>.</a:t>
            </a:r>
          </a:p>
        </p:txBody>
      </p:sp>
      <p:sp>
        <p:nvSpPr>
          <p:cNvPr id="18436" name="Foliennummernplatzhalter 3">
            <a:extLst>
              <a:ext uri="{FF2B5EF4-FFF2-40B4-BE49-F238E27FC236}">
                <a16:creationId xmlns:a16="http://schemas.microsoft.com/office/drawing/2014/main" id="{F7840C52-51ED-48EA-B933-347451AC342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40735A7-8A9E-4697-B278-A8C222BDB658}" type="slidenum">
              <a:rPr lang="de-DE" altLang="de-DE" smtClean="0">
                <a:latin typeface="Calibri" panose="020F0502020204030204" pitchFamily="34" charset="0"/>
              </a:rPr>
              <a:pPr/>
              <a:t>12</a:t>
            </a:fld>
            <a:endParaRPr lang="de-DE" altLang="de-DE">
              <a:latin typeface="Calibri" panose="020F0502020204030204" pitchFamily="34" charset="0"/>
            </a:endParaRPr>
          </a:p>
        </p:txBody>
      </p:sp>
    </p:spTree>
    <p:extLst>
      <p:ext uri="{BB962C8B-B14F-4D97-AF65-F5344CB8AC3E}">
        <p14:creationId xmlns:p14="http://schemas.microsoft.com/office/powerpoint/2010/main" val="4337929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lienbildplatzhalter 1">
            <a:extLst>
              <a:ext uri="{FF2B5EF4-FFF2-40B4-BE49-F238E27FC236}">
                <a16:creationId xmlns:a16="http://schemas.microsoft.com/office/drawing/2014/main" id="{5292A7C8-73A4-4159-8D4A-401F9C31CE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izenplatzhalter 2">
            <a:extLst>
              <a:ext uri="{FF2B5EF4-FFF2-40B4-BE49-F238E27FC236}">
                <a16:creationId xmlns:a16="http://schemas.microsoft.com/office/drawing/2014/main" id="{CC3F2A3B-54A2-4B47-BEC9-F326C99198B2}"/>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defRPr/>
            </a:pPr>
            <a:r>
              <a:rPr lang="de-DE" altLang="de-DE" sz="2400" i="1" noProof="0" dirty="0">
                <a:ea typeface="ＭＳ Ｐゴシック" panose="020B0600070205080204" pitchFamily="34" charset="-128"/>
              </a:rPr>
              <a:t>Hier klicken, um Notizen zu machen</a:t>
            </a:r>
          </a:p>
        </p:txBody>
      </p:sp>
      <p:sp>
        <p:nvSpPr>
          <p:cNvPr id="18436" name="Foliennummernplatzhalter 3">
            <a:extLst>
              <a:ext uri="{FF2B5EF4-FFF2-40B4-BE49-F238E27FC236}">
                <a16:creationId xmlns:a16="http://schemas.microsoft.com/office/drawing/2014/main" id="{F7840C52-51ED-48EA-B933-347451AC342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40735A7-8A9E-4697-B278-A8C222BDB658}" type="slidenum">
              <a:rPr lang="de-DE" altLang="de-DE" smtClean="0">
                <a:latin typeface="Calibri" panose="020F0502020204030204" pitchFamily="34" charset="0"/>
              </a:rPr>
              <a:pPr/>
              <a:t>13</a:t>
            </a:fld>
            <a:endParaRPr lang="de-DE" altLang="de-DE">
              <a:latin typeface="Calibri" panose="020F0502020204030204" pitchFamily="34" charset="0"/>
            </a:endParaRPr>
          </a:p>
        </p:txBody>
      </p:sp>
    </p:spTree>
    <p:extLst>
      <p:ext uri="{BB962C8B-B14F-4D97-AF65-F5344CB8AC3E}">
        <p14:creationId xmlns:p14="http://schemas.microsoft.com/office/powerpoint/2010/main" val="32541572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bildplatzhalter 1">
            <a:extLst>
              <a:ext uri="{FF2B5EF4-FFF2-40B4-BE49-F238E27FC236}">
                <a16:creationId xmlns:a16="http://schemas.microsoft.com/office/drawing/2014/main" id="{264B9B21-C1DE-45FD-8484-B93094D184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izenplatzhalter 2">
            <a:extLst>
              <a:ext uri="{FF2B5EF4-FFF2-40B4-BE49-F238E27FC236}">
                <a16:creationId xmlns:a16="http://schemas.microsoft.com/office/drawing/2014/main" id="{AF01EF30-7E19-4522-AD57-6EF4DAE5AF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z="2400" b="1" i="1" noProof="0" dirty="0">
                <a:latin typeface="Verdana" panose="020B0604030504040204" pitchFamily="34" charset="0"/>
                <a:ea typeface="Verdana" panose="020B0604030504040204" pitchFamily="34" charset="0"/>
                <a:cs typeface="Verdana" panose="020B0604030504040204" pitchFamily="34" charset="0"/>
              </a:rPr>
              <a:t>Nach dem Spiel:</a:t>
            </a:r>
          </a:p>
          <a:p>
            <a:endParaRPr lang="de-DE" altLang="de-DE" sz="2400" b="1" i="1" noProof="0" dirty="0">
              <a:latin typeface="Verdana" panose="020B0604030504040204" pitchFamily="34" charset="0"/>
              <a:ea typeface="Verdana" panose="020B0604030504040204" pitchFamily="34" charset="0"/>
              <a:cs typeface="Verdana" panose="020B0604030504040204" pitchFamily="34" charset="0"/>
            </a:endParaRPr>
          </a:p>
          <a:p>
            <a:r>
              <a:rPr lang="de-DE" altLang="de-DE" sz="2400" b="0" i="1" noProof="0" dirty="0">
                <a:latin typeface="Verdana" panose="020B0604030504040204" pitchFamily="34" charset="0"/>
                <a:ea typeface="Verdana" panose="020B0604030504040204" pitchFamily="34" charset="0"/>
                <a:cs typeface="Verdana" panose="020B0604030504040204" pitchFamily="34" charset="0"/>
              </a:rPr>
              <a:t>Alle Teilnehmer*innen entfernen ihre Namensschilder, Tischschilder werden ebenfalls entfernt.</a:t>
            </a:r>
          </a:p>
          <a:p>
            <a:endParaRPr lang="de-DE" altLang="de-DE" sz="2400" i="1" noProof="0" dirty="0">
              <a:latin typeface="Verdana" panose="020B0604030504040204" pitchFamily="34" charset="0"/>
              <a:ea typeface="Verdana" panose="020B0604030504040204" pitchFamily="34" charset="0"/>
              <a:cs typeface="Verdana" panose="020B0604030504040204" pitchFamily="34" charset="0"/>
            </a:endParaRPr>
          </a:p>
          <a:p>
            <a:r>
              <a:rPr lang="de-DE" altLang="de-DE" sz="2400" i="1" noProof="0" dirty="0">
                <a:latin typeface="Verdana" panose="020B0604030504040204" pitchFamily="34" charset="0"/>
                <a:ea typeface="Verdana" panose="020B0604030504040204" pitchFamily="34" charset="0"/>
                <a:cs typeface="Verdana" panose="020B0604030504040204" pitchFamily="34" charset="0"/>
              </a:rPr>
              <a:t>Kurze intuitive Auswertung; "Lassen Sie Ihre Rolle jetzt hinter sich – wie haben Sie sich gefühlt?”</a:t>
            </a:r>
          </a:p>
          <a:p>
            <a:endParaRPr lang="en-US" altLang="de-DE" sz="2400" i="1" dirty="0">
              <a:latin typeface="Verdana" panose="020B0604030504040204" pitchFamily="34" charset="0"/>
              <a:ea typeface="Verdana" panose="020B0604030504040204" pitchFamily="34" charset="0"/>
              <a:cs typeface="Verdana" panose="020B0604030504040204" pitchFamily="34" charset="0"/>
            </a:endParaRPr>
          </a:p>
        </p:txBody>
      </p:sp>
      <p:sp>
        <p:nvSpPr>
          <p:cNvPr id="34820" name="Foliennummernplatzhalter 3">
            <a:extLst>
              <a:ext uri="{FF2B5EF4-FFF2-40B4-BE49-F238E27FC236}">
                <a16:creationId xmlns:a16="http://schemas.microsoft.com/office/drawing/2014/main" id="{77283228-25F7-4EAC-A99E-1FACC17B35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38683F1-4B0B-4FCF-A59B-008188EF5C25}" type="slidenum">
              <a:rPr lang="de-DE" altLang="de-DE" smtClean="0">
                <a:latin typeface="Calibri" panose="020F0502020204030204" pitchFamily="34" charset="0"/>
              </a:rPr>
              <a:pPr/>
              <a:t>14</a:t>
            </a:fld>
            <a:endParaRPr lang="de-DE" altLang="de-DE">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bildplatzhalter 1">
            <a:extLst>
              <a:ext uri="{FF2B5EF4-FFF2-40B4-BE49-F238E27FC236}">
                <a16:creationId xmlns:a16="http://schemas.microsoft.com/office/drawing/2014/main" id="{264B9B21-C1DE-45FD-8484-B93094D184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izenplatzhalter 2">
            <a:extLst>
              <a:ext uri="{FF2B5EF4-FFF2-40B4-BE49-F238E27FC236}">
                <a16:creationId xmlns:a16="http://schemas.microsoft.com/office/drawing/2014/main" id="{AF01EF30-7E19-4522-AD57-6EF4DAE5AF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z="1200" i="0" noProof="0" dirty="0">
                <a:latin typeface="Verdana" panose="020B0604030504040204" pitchFamily="34" charset="0"/>
                <a:ea typeface="Verdana" panose="020B0604030504040204" pitchFamily="34" charset="0"/>
                <a:cs typeface="Verdana" panose="020B0604030504040204" pitchFamily="34" charset="0"/>
              </a:rPr>
              <a:t>Die "Value </a:t>
            </a:r>
            <a:r>
              <a:rPr lang="de-DE" altLang="de-DE" sz="1200" i="0" noProof="0" dirty="0" err="1">
                <a:latin typeface="Verdana" panose="020B0604030504040204" pitchFamily="34" charset="0"/>
                <a:ea typeface="Verdana" panose="020B0604030504040204" pitchFamily="34" charset="0"/>
                <a:cs typeface="Verdana" panose="020B0604030504040204" pitchFamily="34" charset="0"/>
              </a:rPr>
              <a:t>Watchers</a:t>
            </a:r>
            <a:r>
              <a:rPr lang="de-DE" altLang="de-DE" sz="1200" i="0" noProof="0" dirty="0">
                <a:latin typeface="Verdana" panose="020B0604030504040204" pitchFamily="34" charset="0"/>
                <a:ea typeface="Verdana" panose="020B0604030504040204" pitchFamily="34" charset="0"/>
                <a:cs typeface="Verdana" panose="020B0604030504040204" pitchFamily="34" charset="0"/>
              </a:rPr>
              <a:t>" haben dokumentiert, wer (auch wie und wie oft) seine/ihre Meinung mit wertbezogenen Argumenten untermauert hat. </a:t>
            </a:r>
          </a:p>
          <a:p>
            <a:r>
              <a:rPr lang="de-DE" altLang="de-DE" sz="1200" i="0" noProof="0" dirty="0">
                <a:latin typeface="Verdana" panose="020B0604030504040204" pitchFamily="34" charset="0"/>
                <a:ea typeface="Verdana" panose="020B0604030504040204" pitchFamily="34" charset="0"/>
                <a:cs typeface="Verdana" panose="020B0604030504040204" pitchFamily="34" charset="0"/>
              </a:rPr>
              <a:t>Sie haben sich auf vier, typisch europäische Werte konzentriert:</a:t>
            </a:r>
          </a:p>
          <a:p>
            <a:endParaRPr lang="de-DE" altLang="de-DE" sz="1200" i="0" noProof="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r>
              <a:rPr lang="de-DE" altLang="de-DE" sz="1200" b="1" i="0" noProof="0" dirty="0">
                <a:latin typeface="Verdana" panose="020B0604030504040204" pitchFamily="34" charset="0"/>
                <a:ea typeface="Verdana" panose="020B0604030504040204" pitchFamily="34" charset="0"/>
                <a:cs typeface="Verdana" panose="020B0604030504040204" pitchFamily="34" charset="0"/>
              </a:rPr>
              <a:t>Freiheit</a:t>
            </a:r>
          </a:p>
          <a:p>
            <a:pPr marL="342900" indent="-342900">
              <a:buFont typeface="Arial" panose="020B0604020202020204" pitchFamily="34" charset="0"/>
              <a:buChar char="•"/>
            </a:pPr>
            <a:r>
              <a:rPr lang="de-DE" altLang="de-DE" sz="1200" b="1" i="0" noProof="0" dirty="0">
                <a:latin typeface="Verdana" panose="020B0604030504040204" pitchFamily="34" charset="0"/>
                <a:ea typeface="Verdana" panose="020B0604030504040204" pitchFamily="34" charset="0"/>
                <a:cs typeface="Verdana" panose="020B0604030504040204" pitchFamily="34" charset="0"/>
              </a:rPr>
              <a:t>Sicherheit</a:t>
            </a:r>
          </a:p>
          <a:p>
            <a:pPr marL="342900" indent="-342900">
              <a:buFont typeface="Arial" panose="020B0604020202020204" pitchFamily="34" charset="0"/>
              <a:buChar char="•"/>
            </a:pPr>
            <a:r>
              <a:rPr lang="de-DE" altLang="de-DE" sz="1200" b="1" i="0" noProof="0" dirty="0">
                <a:latin typeface="Verdana" panose="020B0604030504040204" pitchFamily="34" charset="0"/>
                <a:ea typeface="Verdana" panose="020B0604030504040204" pitchFamily="34" charset="0"/>
                <a:cs typeface="Verdana" panose="020B0604030504040204" pitchFamily="34" charset="0"/>
              </a:rPr>
              <a:t>Solidarität</a:t>
            </a:r>
          </a:p>
          <a:p>
            <a:pPr marL="342900" indent="-342900">
              <a:buFont typeface="Arial" panose="020B0604020202020204" pitchFamily="34" charset="0"/>
              <a:buChar char="•"/>
            </a:pPr>
            <a:r>
              <a:rPr lang="de-DE" altLang="de-DE" sz="1200" b="1" i="0" noProof="0" dirty="0">
                <a:latin typeface="Verdana" panose="020B0604030504040204" pitchFamily="34" charset="0"/>
                <a:ea typeface="Verdana" panose="020B0604030504040204" pitchFamily="34" charset="0"/>
                <a:cs typeface="Verdana" panose="020B0604030504040204" pitchFamily="34" charset="0"/>
              </a:rPr>
              <a:t>Schutz der Menschenrechte</a:t>
            </a:r>
          </a:p>
          <a:p>
            <a:pPr marL="342900" indent="-342900">
              <a:buFont typeface="Arial" panose="020B0604020202020204" pitchFamily="34" charset="0"/>
              <a:buChar char="•"/>
            </a:pPr>
            <a:endParaRPr lang="de-DE" altLang="de-DE" sz="1200" i="0" noProof="0" dirty="0">
              <a:latin typeface="Verdana" panose="020B0604030504040204" pitchFamily="34" charset="0"/>
              <a:ea typeface="Verdana" panose="020B0604030504040204" pitchFamily="34" charset="0"/>
              <a:cs typeface="Verdana" panose="020B0604030504040204" pitchFamily="34" charset="0"/>
            </a:endParaRPr>
          </a:p>
          <a:p>
            <a:pPr marL="0" indent="0">
              <a:buFont typeface="Arial" panose="020B0604020202020204" pitchFamily="34" charset="0"/>
              <a:buNone/>
            </a:pPr>
            <a:r>
              <a:rPr lang="de-DE" altLang="de-DE" sz="1200" i="0" noProof="0" dirty="0">
                <a:latin typeface="Verdana" panose="020B0604030504040204" pitchFamily="34" charset="0"/>
                <a:ea typeface="Verdana" panose="020B0604030504040204" pitchFamily="34" charset="0"/>
                <a:cs typeface="Verdana" panose="020B0604030504040204" pitchFamily="34" charset="0"/>
              </a:rPr>
              <a:t>Die "Value </a:t>
            </a:r>
            <a:r>
              <a:rPr lang="de-DE" altLang="de-DE" sz="1200" i="0" noProof="0" dirty="0" err="1">
                <a:latin typeface="Verdana" panose="020B0604030504040204" pitchFamily="34" charset="0"/>
                <a:ea typeface="Verdana" panose="020B0604030504040204" pitchFamily="34" charset="0"/>
                <a:cs typeface="Verdana" panose="020B0604030504040204" pitchFamily="34" charset="0"/>
              </a:rPr>
              <a:t>Watchers</a:t>
            </a:r>
            <a:r>
              <a:rPr lang="de-DE" altLang="de-DE" sz="1200" i="0" noProof="0" dirty="0">
                <a:latin typeface="Verdana" panose="020B0604030504040204" pitchFamily="34" charset="0"/>
                <a:ea typeface="Verdana" panose="020B0604030504040204" pitchFamily="34" charset="0"/>
                <a:cs typeface="Verdana" panose="020B0604030504040204" pitchFamily="34" charset="0"/>
              </a:rPr>
              <a:t>" werden nun gebeten, ihre Rolle und Aufgabe zu erklären und ihre Beobachtungen und Ergebnisse zu präsentieren. </a:t>
            </a:r>
          </a:p>
          <a:p>
            <a:pPr marL="0" indent="0">
              <a:buFont typeface="Arial" panose="020B0604020202020204" pitchFamily="34" charset="0"/>
              <a:buNone/>
            </a:pPr>
            <a:endParaRPr lang="de-DE" altLang="de-DE" sz="1200" i="0" noProof="0" dirty="0">
              <a:latin typeface="Verdana" panose="020B0604030504040204" pitchFamily="34" charset="0"/>
              <a:ea typeface="Verdana" panose="020B0604030504040204" pitchFamily="34" charset="0"/>
              <a:cs typeface="Verdana" panose="020B0604030504040204" pitchFamily="34" charset="0"/>
            </a:endParaRPr>
          </a:p>
          <a:p>
            <a:r>
              <a:rPr lang="de-DE" altLang="de-DE" sz="1200" b="1" i="0" noProof="0" dirty="0">
                <a:latin typeface="Verdana" panose="020B0604030504040204" pitchFamily="34" charset="0"/>
                <a:ea typeface="Verdana" panose="020B0604030504040204" pitchFamily="34" charset="0"/>
                <a:cs typeface="Verdana" panose="020B0604030504040204" pitchFamily="34" charset="0"/>
              </a:rPr>
              <a:t>Alle Teilnehmer*innen werden ermutigt, zu diskutieren:</a:t>
            </a:r>
          </a:p>
          <a:p>
            <a:endParaRPr lang="de-DE" altLang="de-DE" sz="1200" b="1" i="0" noProof="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pPr>
            <a:r>
              <a:rPr lang="de-DE" altLang="de-DE" sz="1200" i="0" noProof="0" dirty="0">
                <a:latin typeface="Verdana" panose="020B0604030504040204" pitchFamily="34" charset="0"/>
                <a:ea typeface="Verdana" panose="020B0604030504040204" pitchFamily="34" charset="0"/>
                <a:cs typeface="Verdana" panose="020B0604030504040204" pitchFamily="34" charset="0"/>
              </a:rPr>
              <a:t>Haben Sie Ihre Argumente bewusst auf Werte gestützt? Warum/Warum nicht?</a:t>
            </a:r>
          </a:p>
          <a:p>
            <a:pPr marL="342900" indent="-342900">
              <a:buFont typeface="Arial" panose="020B0604020202020204" pitchFamily="34" charset="0"/>
              <a:buChar char="•"/>
            </a:pPr>
            <a:r>
              <a:rPr lang="de-DE" altLang="de-DE" sz="1200" i="0" noProof="0" dirty="0">
                <a:latin typeface="Verdana" panose="020B0604030504040204" pitchFamily="34" charset="0"/>
                <a:ea typeface="Verdana" panose="020B0604030504040204" pitchFamily="34" charset="0"/>
                <a:cs typeface="Verdana" panose="020B0604030504040204" pitchFamily="34" charset="0"/>
              </a:rPr>
              <a:t>Haben Sie widersprüchliche Interpretationen desselben Wertes beobachtet? (z.B. zwei Parteien, die das Wort "Freiheit" in unterschiedlichen Kontexten verwenden, wie z.B. "Freiheit für Flüchtlinge/alle Menschen" vs. "Freiheit für europäische Bürger")</a:t>
            </a:r>
          </a:p>
          <a:p>
            <a:pPr marL="342900" indent="-342900">
              <a:buFont typeface="Arial" panose="020B0604020202020204" pitchFamily="34" charset="0"/>
              <a:buChar char="•"/>
            </a:pPr>
            <a:r>
              <a:rPr lang="de-DE" altLang="de-DE" sz="1200" i="0" noProof="0" dirty="0">
                <a:latin typeface="Verdana" panose="020B0604030504040204" pitchFamily="34" charset="0"/>
                <a:ea typeface="Verdana" panose="020B0604030504040204" pitchFamily="34" charset="0"/>
                <a:cs typeface="Verdana" panose="020B0604030504040204" pitchFamily="34" charset="0"/>
              </a:rPr>
              <a:t>Haben Sie in der Diskussion Interdependenzen von Werten beobachtet? (z. B. können Solidarität und persönliche Freiheit widersprüchliche Werte sein) </a:t>
            </a:r>
          </a:p>
        </p:txBody>
      </p:sp>
      <p:sp>
        <p:nvSpPr>
          <p:cNvPr id="34820" name="Foliennummernplatzhalter 3">
            <a:extLst>
              <a:ext uri="{FF2B5EF4-FFF2-40B4-BE49-F238E27FC236}">
                <a16:creationId xmlns:a16="http://schemas.microsoft.com/office/drawing/2014/main" id="{77283228-25F7-4EAC-A99E-1FACC17B35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38683F1-4B0B-4FCF-A59B-008188EF5C25}" type="slidenum">
              <a:rPr lang="de-DE" altLang="de-DE" smtClean="0">
                <a:latin typeface="Calibri" panose="020F0502020204030204" pitchFamily="34" charset="0"/>
              </a:rPr>
              <a:pPr/>
              <a:t>15</a:t>
            </a:fld>
            <a:endParaRPr lang="de-DE" altLang="de-DE">
              <a:latin typeface="Calibri" panose="020F0502020204030204" pitchFamily="34" charset="0"/>
            </a:endParaRPr>
          </a:p>
        </p:txBody>
      </p:sp>
    </p:spTree>
    <p:extLst>
      <p:ext uri="{BB962C8B-B14F-4D97-AF65-F5344CB8AC3E}">
        <p14:creationId xmlns:p14="http://schemas.microsoft.com/office/powerpoint/2010/main" val="7449142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bildplatzhalter 1">
            <a:extLst>
              <a:ext uri="{FF2B5EF4-FFF2-40B4-BE49-F238E27FC236}">
                <a16:creationId xmlns:a16="http://schemas.microsoft.com/office/drawing/2014/main" id="{264B9B21-C1DE-45FD-8484-B93094D184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izenplatzhalter 2">
            <a:extLst>
              <a:ext uri="{FF2B5EF4-FFF2-40B4-BE49-F238E27FC236}">
                <a16:creationId xmlns:a16="http://schemas.microsoft.com/office/drawing/2014/main" id="{AF01EF30-7E19-4522-AD57-6EF4DAE5AF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z="2400" i="0" noProof="0" dirty="0">
                <a:latin typeface="Verdana" panose="020B0604030504040204" pitchFamily="34" charset="0"/>
                <a:ea typeface="Verdana" panose="020B0604030504040204" pitchFamily="34" charset="0"/>
                <a:cs typeface="Verdana" panose="020B0604030504040204" pitchFamily="34" charset="0"/>
              </a:rPr>
              <a:t>Diskussion im Plenum</a:t>
            </a:r>
          </a:p>
          <a:p>
            <a:endParaRPr lang="en-US" altLang="de-DE" sz="2400" i="0" dirty="0">
              <a:ea typeface="ＭＳ Ｐゴシック" panose="020B0600070205080204" pitchFamily="34" charset="-128"/>
            </a:endParaRPr>
          </a:p>
        </p:txBody>
      </p:sp>
      <p:sp>
        <p:nvSpPr>
          <p:cNvPr id="34820" name="Foliennummernplatzhalter 3">
            <a:extLst>
              <a:ext uri="{FF2B5EF4-FFF2-40B4-BE49-F238E27FC236}">
                <a16:creationId xmlns:a16="http://schemas.microsoft.com/office/drawing/2014/main" id="{77283228-25F7-4EAC-A99E-1FACC17B35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38683F1-4B0B-4FCF-A59B-008188EF5C25}" type="slidenum">
              <a:rPr lang="de-DE" altLang="de-DE" smtClean="0">
                <a:latin typeface="Calibri" panose="020F0502020204030204" pitchFamily="34" charset="0"/>
              </a:rPr>
              <a:pPr/>
              <a:t>16</a:t>
            </a:fld>
            <a:endParaRPr lang="de-DE" altLang="de-DE">
              <a:latin typeface="Calibri" panose="020F0502020204030204" pitchFamily="34" charset="0"/>
            </a:endParaRPr>
          </a:p>
        </p:txBody>
      </p:sp>
    </p:spTree>
    <p:extLst>
      <p:ext uri="{BB962C8B-B14F-4D97-AF65-F5344CB8AC3E}">
        <p14:creationId xmlns:p14="http://schemas.microsoft.com/office/powerpoint/2010/main" val="40253628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bildplatzhalter 1">
            <a:extLst>
              <a:ext uri="{FF2B5EF4-FFF2-40B4-BE49-F238E27FC236}">
                <a16:creationId xmlns:a16="http://schemas.microsoft.com/office/drawing/2014/main" id="{264B9B21-C1DE-45FD-8484-B93094D184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izenplatzhalter 2">
            <a:extLst>
              <a:ext uri="{FF2B5EF4-FFF2-40B4-BE49-F238E27FC236}">
                <a16:creationId xmlns:a16="http://schemas.microsoft.com/office/drawing/2014/main" id="{AF01EF30-7E19-4522-AD57-6EF4DAE5AFF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z="1200" i="0" noProof="0" dirty="0">
                <a:latin typeface="Verdana" panose="020B0604030504040204" pitchFamily="34" charset="0"/>
                <a:ea typeface="Verdana" panose="020B0604030504040204" pitchFamily="34" charset="0"/>
                <a:cs typeface="Verdana" panose="020B0604030504040204" pitchFamily="34" charset="0"/>
              </a:rPr>
              <a:t>Input für Diskussion</a:t>
            </a:r>
          </a:p>
          <a:p>
            <a:endParaRPr lang="en-US" altLang="de-DE" sz="2400" i="0" dirty="0">
              <a:ea typeface="ＭＳ Ｐゴシック" panose="020B0600070205080204" pitchFamily="34" charset="-128"/>
            </a:endParaRPr>
          </a:p>
          <a:p>
            <a:endParaRPr lang="en-US" altLang="de-DE" sz="2400" i="0" dirty="0">
              <a:ea typeface="ＭＳ Ｐゴシック" panose="020B0600070205080204" pitchFamily="34" charset="-128"/>
            </a:endParaRPr>
          </a:p>
        </p:txBody>
      </p:sp>
      <p:sp>
        <p:nvSpPr>
          <p:cNvPr id="34820" name="Foliennummernplatzhalter 3">
            <a:extLst>
              <a:ext uri="{FF2B5EF4-FFF2-40B4-BE49-F238E27FC236}">
                <a16:creationId xmlns:a16="http://schemas.microsoft.com/office/drawing/2014/main" id="{77283228-25F7-4EAC-A99E-1FACC17B35F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38683F1-4B0B-4FCF-A59B-008188EF5C25}" type="slidenum">
              <a:rPr lang="de-DE" altLang="de-DE" smtClean="0">
                <a:latin typeface="Calibri" panose="020F0502020204030204" pitchFamily="34" charset="0"/>
              </a:rPr>
              <a:pPr/>
              <a:t>17</a:t>
            </a:fld>
            <a:endParaRPr lang="de-DE" altLang="de-DE">
              <a:latin typeface="Calibri" panose="020F0502020204030204" pitchFamily="34" charset="0"/>
            </a:endParaRPr>
          </a:p>
        </p:txBody>
      </p:sp>
    </p:spTree>
    <p:extLst>
      <p:ext uri="{BB962C8B-B14F-4D97-AF65-F5344CB8AC3E}">
        <p14:creationId xmlns:p14="http://schemas.microsoft.com/office/powerpoint/2010/main" val="1790770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lienbildplatzhalter 1">
            <a:extLst>
              <a:ext uri="{FF2B5EF4-FFF2-40B4-BE49-F238E27FC236}">
                <a16:creationId xmlns:a16="http://schemas.microsoft.com/office/drawing/2014/main" id="{1FCA29FD-577E-4CCD-BE07-443BDA7C9E3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izenplatzhalter 2">
            <a:extLst>
              <a:ext uri="{FF2B5EF4-FFF2-40B4-BE49-F238E27FC236}">
                <a16:creationId xmlns:a16="http://schemas.microsoft.com/office/drawing/2014/main" id="{BAD6BECE-0788-4E85-80CD-17460A5D884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z="2400" i="1" noProof="0" dirty="0">
                <a:ea typeface="ＭＳ Ｐゴシック" panose="020B0600070205080204" pitchFamily="34" charset="-128"/>
              </a:rPr>
              <a:t>Klicken, um Notizen zu machen</a:t>
            </a:r>
          </a:p>
        </p:txBody>
      </p:sp>
      <p:sp>
        <p:nvSpPr>
          <p:cNvPr id="47108" name="Foliennummernplatzhalter 3">
            <a:extLst>
              <a:ext uri="{FF2B5EF4-FFF2-40B4-BE49-F238E27FC236}">
                <a16:creationId xmlns:a16="http://schemas.microsoft.com/office/drawing/2014/main" id="{3B4E8B5A-A8CC-4A03-9955-B5158E4C990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C5B9212-0F93-4832-B7F2-F0DDA82EBC3B}" type="slidenum">
              <a:rPr lang="de-DE" altLang="de-DE" smtClean="0">
                <a:latin typeface="Calibri" panose="020F0502020204030204" pitchFamily="34" charset="0"/>
              </a:rPr>
              <a:pPr/>
              <a:t>18</a:t>
            </a:fld>
            <a:endParaRPr lang="de-DE" altLang="de-DE">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D7E894DC-D20A-4420-B9FB-02D9CBEED8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izenplatzhalter 2">
            <a:extLst>
              <a:ext uri="{FF2B5EF4-FFF2-40B4-BE49-F238E27FC236}">
                <a16:creationId xmlns:a16="http://schemas.microsoft.com/office/drawing/2014/main" id="{EB6C9595-9572-445D-A8C9-770DE325B5E3}"/>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de-DE" altLang="de-DE" i="1" noProof="0" dirty="0">
                <a:latin typeface="Verdana" panose="020B0604030504040204" pitchFamily="34" charset="0"/>
                <a:ea typeface="Verdana" panose="020B0604030504040204" pitchFamily="34" charset="0"/>
                <a:cs typeface="Verdana" panose="020B0604030504040204" pitchFamily="34" charset="0"/>
              </a:rPr>
              <a:t>Klärung der Frage "Was ist ein Simulationsspiel?”</a:t>
            </a:r>
          </a:p>
          <a:p>
            <a:pPr>
              <a:defRPr/>
            </a:pPr>
            <a:endParaRPr lang="de-DE" altLang="de-DE" i="1" noProof="0" dirty="0">
              <a:latin typeface="Verdana" panose="020B0604030504040204" pitchFamily="34" charset="0"/>
              <a:ea typeface="Verdana" panose="020B0604030504040204" pitchFamily="34" charset="0"/>
              <a:cs typeface="Verdana" panose="020B0604030504040204" pitchFamily="34" charset="0"/>
            </a:endParaRPr>
          </a:p>
          <a:p>
            <a:pPr>
              <a:defRPr/>
            </a:pPr>
            <a:r>
              <a:rPr lang="de-DE" altLang="de-DE" b="1" noProof="0" dirty="0">
                <a:latin typeface="Verdana" panose="020B0604030504040204" pitchFamily="34" charset="0"/>
                <a:ea typeface="Verdana" panose="020B0604030504040204" pitchFamily="34" charset="0"/>
                <a:cs typeface="Verdana" panose="020B0604030504040204" pitchFamily="34" charset="0"/>
              </a:rPr>
              <a:t>Zentrale Aspekte eines Planspiels:</a:t>
            </a:r>
          </a:p>
          <a:p>
            <a:pPr>
              <a:defRPr/>
            </a:pPr>
            <a:endParaRPr lang="de-DE" altLang="de-DE" b="1" noProof="0" dirty="0">
              <a:latin typeface="Verdana" panose="020B0604030504040204" pitchFamily="34" charset="0"/>
              <a:ea typeface="Verdana" panose="020B0604030504040204" pitchFamily="34" charset="0"/>
              <a:cs typeface="Verdana" panose="020B0604030504040204" pitchFamily="34" charset="0"/>
            </a:endParaRPr>
          </a:p>
          <a:p>
            <a:pPr marL="342900" indent="-342900">
              <a:buFont typeface="Arial" panose="020B0604020202020204" pitchFamily="34" charset="0"/>
              <a:buChar char="•"/>
              <a:defRPr/>
            </a:pPr>
            <a:r>
              <a:rPr lang="de-DE" altLang="de-DE" noProof="0" dirty="0">
                <a:latin typeface="Verdana" panose="020B0604030504040204" pitchFamily="34" charset="0"/>
                <a:ea typeface="Verdana" panose="020B0604030504040204" pitchFamily="34" charset="0"/>
                <a:cs typeface="Verdana" panose="020B0604030504040204" pitchFamily="34" charset="0"/>
              </a:rPr>
              <a:t>Die Teilnehmer "spielen eine Rolle" und nehmen die Positionen der Figur ein, die nicht unbedingt mit ihrer persönlichen Meinung übereinstimmen – </a:t>
            </a:r>
            <a:br>
              <a:rPr lang="de-DE" altLang="de-DE" noProof="0" dirty="0">
                <a:latin typeface="Verdana" panose="020B0604030504040204" pitchFamily="34" charset="0"/>
                <a:ea typeface="Verdana" panose="020B0604030504040204" pitchFamily="34" charset="0"/>
                <a:cs typeface="Verdana" panose="020B0604030504040204" pitchFamily="34" charset="0"/>
              </a:rPr>
            </a:br>
            <a:r>
              <a:rPr lang="de-DE" altLang="de-DE" i="1" noProof="0" dirty="0">
                <a:latin typeface="Verdana" panose="020B0604030504040204" pitchFamily="34" charset="0"/>
                <a:ea typeface="Verdana" panose="020B0604030504040204" pitchFamily="34" charset="0"/>
                <a:cs typeface="Verdana" panose="020B0604030504040204" pitchFamily="34" charset="0"/>
              </a:rPr>
              <a:t>"Bitte spielen Sie Ihre Rolle so realistisch wie möglich, versuchen Sie, die Dinge aus der Perspektive der Figur zu sehen".</a:t>
            </a:r>
          </a:p>
          <a:p>
            <a:pPr marL="342900" indent="-342900">
              <a:buFont typeface="Arial" panose="020B0604020202020204" pitchFamily="34" charset="0"/>
              <a:buChar char="•"/>
              <a:defRPr/>
            </a:pPr>
            <a:r>
              <a:rPr lang="de-DE" altLang="de-DE" noProof="0" dirty="0">
                <a:latin typeface="Verdana" panose="020B0604030504040204" pitchFamily="34" charset="0"/>
                <a:ea typeface="Verdana" panose="020B0604030504040204" pitchFamily="34" charset="0"/>
                <a:cs typeface="Verdana" panose="020B0604030504040204" pitchFamily="34" charset="0"/>
              </a:rPr>
              <a:t>Das Spielszenario, das auf den nächsten Folien vorgestellt wird, ist für alle gleich.</a:t>
            </a:r>
          </a:p>
          <a:p>
            <a:pPr marL="342900" indent="-342900">
              <a:buFont typeface="Arial" panose="020B0604020202020204" pitchFamily="34" charset="0"/>
              <a:buChar char="•"/>
              <a:defRPr/>
            </a:pPr>
            <a:r>
              <a:rPr lang="de-DE" altLang="de-DE" noProof="0" dirty="0">
                <a:latin typeface="Verdana" panose="020B0604030504040204" pitchFamily="34" charset="0"/>
                <a:ea typeface="Verdana" panose="020B0604030504040204" pitchFamily="34" charset="0"/>
                <a:cs typeface="Verdana" panose="020B0604030504040204" pitchFamily="34" charset="0"/>
              </a:rPr>
              <a:t>Aber: die verschiedenen Rollen sowie die jeweiligen Positionen/Meinungen und Interessen der Akteure unterscheiden sich.</a:t>
            </a:r>
          </a:p>
          <a:p>
            <a:pPr marL="342900" indent="-342900">
              <a:buFont typeface="Arial" panose="020B0604020202020204" pitchFamily="34" charset="0"/>
              <a:buChar char="•"/>
              <a:defRPr/>
            </a:pPr>
            <a:r>
              <a:rPr lang="de-DE" altLang="de-DE" noProof="0" dirty="0">
                <a:latin typeface="Verdana" panose="020B0604030504040204" pitchFamily="34" charset="0"/>
                <a:ea typeface="Verdana" panose="020B0604030504040204" pitchFamily="34" charset="0"/>
                <a:cs typeface="Verdana" panose="020B0604030504040204" pitchFamily="34" charset="0"/>
              </a:rPr>
              <a:t>Für das Spiel gelten bestimmte Regeln, z.B. die von den Sitzungsleitern festgelegten Spielphasen oder die Beachtung einer "formalen Sprache" </a:t>
            </a:r>
            <a:br>
              <a:rPr lang="de-DE" altLang="de-DE" noProof="0" dirty="0">
                <a:latin typeface="Verdana" panose="020B0604030504040204" pitchFamily="34" charset="0"/>
                <a:ea typeface="Verdana" panose="020B0604030504040204" pitchFamily="34" charset="0"/>
                <a:cs typeface="Verdana" panose="020B0604030504040204" pitchFamily="34" charset="0"/>
              </a:rPr>
            </a:br>
            <a:r>
              <a:rPr lang="de-DE" altLang="de-DE" noProof="0" dirty="0">
                <a:latin typeface="Verdana" panose="020B0604030504040204" pitchFamily="34" charset="0"/>
                <a:ea typeface="Verdana" panose="020B0604030504040204" pitchFamily="34" charset="0"/>
                <a:cs typeface="Verdana" panose="020B0604030504040204" pitchFamily="34" charset="0"/>
              </a:rPr>
              <a:t>("Sehr geehrter Herr Kommissar" statt "</a:t>
            </a:r>
            <a:r>
              <a:rPr lang="de-DE" altLang="de-DE" noProof="0" dirty="0" err="1">
                <a:latin typeface="Verdana" panose="020B0604030504040204" pitchFamily="34" charset="0"/>
                <a:ea typeface="Verdana" panose="020B0604030504040204" pitchFamily="34" charset="0"/>
                <a:cs typeface="Verdana" panose="020B0604030504040204" pitchFamily="34" charset="0"/>
              </a:rPr>
              <a:t>Ey</a:t>
            </a:r>
            <a:r>
              <a:rPr lang="de-DE" altLang="de-DE" noProof="0" dirty="0">
                <a:latin typeface="Verdana" panose="020B0604030504040204" pitchFamily="34" charset="0"/>
                <a:ea typeface="Verdana" panose="020B0604030504040204" pitchFamily="34" charset="0"/>
                <a:cs typeface="Verdana" panose="020B0604030504040204" pitchFamily="34" charset="0"/>
              </a:rPr>
              <a:t> David!")</a:t>
            </a:r>
          </a:p>
        </p:txBody>
      </p:sp>
      <p:sp>
        <p:nvSpPr>
          <p:cNvPr id="10244" name="Foliennummernplatzhalter 3">
            <a:extLst>
              <a:ext uri="{FF2B5EF4-FFF2-40B4-BE49-F238E27FC236}">
                <a16:creationId xmlns:a16="http://schemas.microsoft.com/office/drawing/2014/main" id="{BE523855-478C-4450-B955-216E4E28C2E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06E7FFC-D3AC-4EC1-962E-6227011360FB}" type="slidenum">
              <a:rPr lang="de-DE" altLang="de-DE" smtClean="0">
                <a:latin typeface="Calibri" panose="020F0502020204030204" pitchFamily="34" charset="0"/>
              </a:rPr>
              <a:pPr/>
              <a:t>2</a:t>
            </a:fld>
            <a:endParaRPr lang="de-DE" altLang="de-DE">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de-DE" sz="1200" b="1" kern="1200" noProof="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Führen Sie die Teilnehmer*innen in folgendes Szenario ein:</a:t>
            </a:r>
          </a:p>
          <a:p>
            <a:pPr marL="0" indent="0">
              <a:buNone/>
            </a:pPr>
            <a:endParaRPr lang="de-DE" sz="1200" kern="1200" noProof="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p>
            <a:pPr marL="0" indent="0">
              <a:buNone/>
            </a:pPr>
            <a:r>
              <a:rPr lang="de-DE" sz="1200" i="1" kern="1200" noProof="0" dirty="0">
                <a:solidFill>
                  <a:srgbClr val="FF0000"/>
                </a:solidFill>
                <a:effectLst/>
                <a:latin typeface="Verdana" panose="020B0604030504040204" pitchFamily="34" charset="0"/>
                <a:ea typeface="Verdana" panose="020B0604030504040204" pitchFamily="34" charset="0"/>
                <a:cs typeface="Verdana" panose="020B0604030504040204" pitchFamily="34" charset="0"/>
              </a:rPr>
              <a:t>Für viele Flüchtlinge ist die Überquerung des Mittelmeers die einzige Möglichkeit, die EU zu erreichen und hier Asyl zu beantragen. Sie gehen oft an der nordafrikanischen Küste an Bord von Schlauchbooten, die nicht für weite Fahrten nach Italien oder Malta konstruiert sind.</a:t>
            </a:r>
            <a:endParaRPr lang="de-DE" altLang="de-DE" sz="1200" i="1" noProof="0" dirty="0">
              <a:latin typeface="Verdana" panose="020B0604030504040204" pitchFamily="34" charset="0"/>
              <a:ea typeface="Verdana" panose="020B0604030504040204" pitchFamily="34" charset="0"/>
              <a:cs typeface="Verdana" panose="020B0604030504040204" pitchFamily="34" charset="0"/>
            </a:endParaRP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95DF244-0064-4E4B-AE7E-63906EB21D09}" type="slidenum">
              <a:rPr lang="de-DE" altLang="de-DE" smtClean="0">
                <a:latin typeface="Calibri" panose="020F0502020204030204" pitchFamily="34" charset="0"/>
              </a:rPr>
              <a:pPr/>
              <a:t>3</a:t>
            </a:fld>
            <a:endParaRPr lang="de-DE" altLang="de-DE">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de-DE" sz="1200" i="1" kern="1200" noProof="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Ihre einzige Chance liegt daher oft darin, internationale Gewässer zu erreichen und von einem (Rettungs-)Schiff aufgenommen zu werden, denn nach internationalem Recht muss eine Person in Seenot gerettet werden. Geschieht dies in internationalen Gewässern, muss die Person in einen sicheren Hafen gebracht werden.</a:t>
            </a:r>
            <a:endParaRPr lang="de-DE" altLang="de-DE" sz="1200" i="1" noProof="0" dirty="0">
              <a:latin typeface="Verdana" panose="020B0604030504040204" pitchFamily="34" charset="0"/>
              <a:ea typeface="Verdana" panose="020B0604030504040204" pitchFamily="34" charset="0"/>
              <a:cs typeface="Verdana" panose="020B0604030504040204" pitchFamily="34" charset="0"/>
            </a:endParaRP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95DF244-0064-4E4B-AE7E-63906EB21D09}" type="slidenum">
              <a:rPr lang="de-DE" altLang="de-DE" smtClean="0">
                <a:latin typeface="Calibri" panose="020F0502020204030204" pitchFamily="34" charset="0"/>
              </a:rPr>
              <a:pPr/>
              <a:t>4</a:t>
            </a:fld>
            <a:endParaRPr lang="de-DE" altLang="de-DE">
              <a:latin typeface="Calibri" panose="020F0502020204030204" pitchFamily="34" charset="0"/>
            </a:endParaRPr>
          </a:p>
        </p:txBody>
      </p:sp>
    </p:spTree>
    <p:extLst>
      <p:ext uri="{BB962C8B-B14F-4D97-AF65-F5344CB8AC3E}">
        <p14:creationId xmlns:p14="http://schemas.microsoft.com/office/powerpoint/2010/main" val="3570387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de-DE" sz="1200" i="1" kern="1200" noProof="0" dirty="0">
                <a:solidFill>
                  <a:schemeClr val="tx1"/>
                </a:solidFill>
                <a:effectLst/>
                <a:latin typeface="+mn-lt"/>
                <a:ea typeface="ＭＳ Ｐゴシック" charset="0"/>
                <a:cs typeface="+mn-cs"/>
              </a:rPr>
              <a:t>Zurzeit werden die von hauptsächlich privaten Seenotrettungsorganisationen aufgenommenen Flüchtlinge in europäische Häfen gebracht. Da es keinen funktionierenden Verteilungsmechanismus für Asylbewerber innerhalb der EU gibt, verweigern die Mittelmeerländer - insbesondere Italien - den Booten zunehmend die Einfahrt in ihre Häfen. </a:t>
            </a: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95DF244-0064-4E4B-AE7E-63906EB21D09}" type="slidenum">
              <a:rPr lang="de-DE" altLang="de-DE" smtClean="0">
                <a:latin typeface="Calibri" panose="020F0502020204030204" pitchFamily="34" charset="0"/>
              </a:rPr>
              <a:pPr/>
              <a:t>5</a:t>
            </a:fld>
            <a:endParaRPr lang="de-DE" altLang="de-DE">
              <a:latin typeface="Calibri" panose="020F0502020204030204" pitchFamily="34" charset="0"/>
            </a:endParaRPr>
          </a:p>
        </p:txBody>
      </p:sp>
    </p:spTree>
    <p:extLst>
      <p:ext uri="{BB962C8B-B14F-4D97-AF65-F5344CB8AC3E}">
        <p14:creationId xmlns:p14="http://schemas.microsoft.com/office/powerpoint/2010/main" val="433374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de-DE" sz="1200" i="1" kern="1200" noProof="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Deshalb denkt die Kommission über neue Ansätze zur Lösung des Problems nach. Eine Idee ist der Bau so genannter "Ausschiffungsplattformen" an der libyschen Küste. Sie könnten als "sichere Stellen" auf afrikanischem Boden fungieren. Die geretteten Flüchtlinge können dann statt in europäischen Häfen nach Libyen zurückgebracht werden. </a:t>
            </a:r>
          </a:p>
          <a:p>
            <a:pPr marL="0" indent="0">
              <a:buNone/>
            </a:pPr>
            <a:endPar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95DF244-0064-4E4B-AE7E-63906EB21D09}" type="slidenum">
              <a:rPr lang="de-DE" altLang="de-DE" smtClean="0">
                <a:latin typeface="Calibri" panose="020F0502020204030204" pitchFamily="34" charset="0"/>
              </a:rPr>
              <a:pPr/>
              <a:t>6</a:t>
            </a:fld>
            <a:endParaRPr lang="de-DE" altLang="de-DE">
              <a:latin typeface="Calibri" panose="020F0502020204030204" pitchFamily="34" charset="0"/>
            </a:endParaRPr>
          </a:p>
        </p:txBody>
      </p:sp>
    </p:spTree>
    <p:extLst>
      <p:ext uri="{BB962C8B-B14F-4D97-AF65-F5344CB8AC3E}">
        <p14:creationId xmlns:p14="http://schemas.microsoft.com/office/powerpoint/2010/main" val="1053757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Die EU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unterstützt</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Libyen</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finanziell</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und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technologisch</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Die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neue</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Regelung</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soll</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die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Küstenstaaten</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dazu</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ermutigen</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Such- und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Rettungszonen</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einzurichten</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und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mit</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Seenotrettung</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Leben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zu</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retten</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F95DF244-0064-4E4B-AE7E-63906EB21D09}" type="slidenum">
              <a:rPr lang="de-DE" altLang="de-DE" smtClean="0">
                <a:latin typeface="Calibri" panose="020F0502020204030204" pitchFamily="34" charset="0"/>
              </a:rPr>
              <a:pPr/>
              <a:t>7</a:t>
            </a:fld>
            <a:endParaRPr lang="de-DE" altLang="de-DE">
              <a:latin typeface="Calibri" panose="020F0502020204030204" pitchFamily="34" charset="0"/>
            </a:endParaRPr>
          </a:p>
        </p:txBody>
      </p:sp>
    </p:spTree>
    <p:extLst>
      <p:ext uri="{BB962C8B-B14F-4D97-AF65-F5344CB8AC3E}">
        <p14:creationId xmlns:p14="http://schemas.microsoft.com/office/powerpoint/2010/main" val="4212153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Aufgrund</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von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Berichten</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über</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schwere</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Menschenrechtsverletzungen</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Libyen</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wird</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diese</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verstärkte</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Zusammenarbeit</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von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vielen</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Organisationen</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wie</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z.B</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ProAsyl</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heftig</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b="0" i="0"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kritisiert</a:t>
            </a:r>
            <a:r>
              <a:rPr lang="en-GB" sz="1200" b="0" i="0"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a:t>
            </a:r>
            <a:endParaRPr lang="en-US" altLang="de-DE" sz="1200" b="0" i="0" dirty="0">
              <a:latin typeface="Verdana" panose="020B0604030504040204" pitchFamily="34" charset="0"/>
              <a:ea typeface="Verdana" panose="020B0604030504040204" pitchFamily="34" charset="0"/>
              <a:cs typeface="Verdana" panose="020B0604030504040204" pitchFamily="34" charset="0"/>
            </a:endParaRP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F95DF244-0064-4E4B-AE7E-63906EB21D09}" type="slidenum">
              <a:rPr kumimoji="0" lang="de-DE" altLang="de-DE"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8</a:t>
            </a:fld>
            <a:endParaRPr kumimoji="0" lang="de-DE" altLang="de-DE"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6224965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CC5D19B8-2E70-41E5-A746-C03A93D9EE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762CCD24-E394-4F04-958D-3233DD1D88C5}"/>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buNone/>
            </a:pP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Die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Pläne</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der EU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sind</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umstritten</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und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noch</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nicht</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endgültig</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Die EU-</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Kommissarin</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für</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Migration,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Inneres</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und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Staatsbürgerschaft</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Ylva</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Johansson,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lädt</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zivilgesellschaftliche</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Akteure</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zu</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einer</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informellen</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Konsultationsrunde</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ihr</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Büro</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in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Brüssel</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n-GB" sz="1200" i="1" kern="1200" dirty="0" err="1">
                <a:solidFill>
                  <a:schemeClr val="tx1"/>
                </a:solidFill>
                <a:effectLst/>
                <a:latin typeface="Verdana" panose="020B0604030504040204" pitchFamily="34" charset="0"/>
                <a:ea typeface="Verdana" panose="020B0604030504040204" pitchFamily="34" charset="0"/>
                <a:cs typeface="Verdana" panose="020B0604030504040204" pitchFamily="34" charset="0"/>
              </a:rPr>
              <a:t>ein</a:t>
            </a:r>
            <a:r>
              <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p>
          <a:p>
            <a:pPr marL="0" indent="0">
              <a:buNone/>
            </a:pPr>
            <a:endPar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de-DE" sz="1200" b="0" i="0" u="none" strike="noStrike" kern="1200" dirty="0">
                <a:solidFill>
                  <a:schemeClr val="tx1"/>
                </a:solidFill>
                <a:effectLst/>
                <a:latin typeface="+mn-lt"/>
                <a:ea typeface="ＭＳ Ｐゴシック" charset="0"/>
                <a:cs typeface="+mn-cs"/>
              </a:rPr>
              <a:t>Foto: © Europäische Union, 2019</a:t>
            </a:r>
            <a:endPar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GB" sz="1200" i="1" kern="12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p:txBody>
      </p:sp>
      <p:sp>
        <p:nvSpPr>
          <p:cNvPr id="12292" name="Foliennummernplatzhalter 3">
            <a:extLst>
              <a:ext uri="{FF2B5EF4-FFF2-40B4-BE49-F238E27FC236}">
                <a16:creationId xmlns:a16="http://schemas.microsoft.com/office/drawing/2014/main" id="{BA46C6AA-7E6E-4DD4-8AAD-E259AD2A58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F95DF244-0064-4E4B-AE7E-63906EB21D09}" type="slidenum">
              <a:rPr kumimoji="0" lang="de-DE" altLang="de-DE" sz="1200" b="0" i="0" u="none" strike="noStrike" kern="1200" cap="none" spc="0" normalizeH="0" baseline="0" noProof="0" smtClean="0">
                <a:ln>
                  <a:noFill/>
                </a:ln>
                <a:solidFill>
                  <a:prstClr val="black"/>
                </a:solidFill>
                <a:effectLst/>
                <a:uLnTx/>
                <a:uFillTx/>
                <a:latin typeface="Calibri" panose="020F0502020204030204" pitchFamily="34" charset="0"/>
                <a:ea typeface="ＭＳ Ｐゴシック" panose="020B0600070205080204"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9</a:t>
            </a:fld>
            <a:endParaRPr kumimoji="0" lang="de-DE" altLang="de-DE" sz="1200" b="0" i="0" u="none" strike="noStrike" kern="1200" cap="none" spc="0" normalizeH="0" baseline="0" noProof="0">
              <a:ln>
                <a:noFill/>
              </a:ln>
              <a:solidFill>
                <a:prstClr val="black"/>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734307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8CAC72-A395-4DAA-8CAE-0AEB2FBD8F45}"/>
              </a:ext>
            </a:extLst>
          </p:cNvPr>
          <p:cNvSpPr>
            <a:spLocks noGrp="1"/>
          </p:cNvSpPr>
          <p:nvPr>
            <p:ph type="ctrTitle"/>
          </p:nvPr>
        </p:nvSpPr>
        <p:spPr>
          <a:xfrm>
            <a:off x="1143000" y="1122363"/>
            <a:ext cx="6858000" cy="2387600"/>
          </a:xfrm>
        </p:spPr>
        <p:txBody>
          <a:bodyPr anchor="b"/>
          <a:lstStyle>
            <a:lvl1pPr algn="ctr">
              <a:defRPr sz="6000"/>
            </a:lvl1pPr>
          </a:lstStyle>
          <a:p>
            <a:r>
              <a:rPr lang="de-DE"/>
              <a:t>Mastertitelformat bearbeiten</a:t>
            </a:r>
            <a:endParaRPr lang="en-GB"/>
          </a:p>
        </p:txBody>
      </p:sp>
      <p:sp>
        <p:nvSpPr>
          <p:cNvPr id="3" name="Untertitel 2">
            <a:extLst>
              <a:ext uri="{FF2B5EF4-FFF2-40B4-BE49-F238E27FC236}">
                <a16:creationId xmlns:a16="http://schemas.microsoft.com/office/drawing/2014/main" id="{1239EB11-8597-48EC-B778-B9952107377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GB"/>
          </a:p>
        </p:txBody>
      </p:sp>
      <p:sp>
        <p:nvSpPr>
          <p:cNvPr id="4" name="Datumsplatzhalter 3">
            <a:extLst>
              <a:ext uri="{FF2B5EF4-FFF2-40B4-BE49-F238E27FC236}">
                <a16:creationId xmlns:a16="http://schemas.microsoft.com/office/drawing/2014/main" id="{8B722313-29A8-4B21-A5F8-FACD43C60282}"/>
              </a:ext>
            </a:extLst>
          </p:cNvPr>
          <p:cNvSpPr>
            <a:spLocks noGrp="1"/>
          </p:cNvSpPr>
          <p:nvPr>
            <p:ph type="dt" sz="half" idx="10"/>
          </p:nvPr>
        </p:nvSpPr>
        <p:spPr/>
        <p:txBody>
          <a:bodyPr/>
          <a:lstStyle>
            <a:lvl1pPr>
              <a:defRPr/>
            </a:lvl1pPr>
          </a:lstStyle>
          <a:p>
            <a:pPr>
              <a:defRPr/>
            </a:pPr>
            <a:fld id="{F210F604-FDDF-48E2-AC48-C0FB1D528C22}" type="datetimeFigureOut">
              <a:rPr lang="en-GB"/>
              <a:pPr>
                <a:defRPr/>
              </a:pPr>
              <a:t>11/03/2020</a:t>
            </a:fld>
            <a:endParaRPr lang="en-GB"/>
          </a:p>
        </p:txBody>
      </p:sp>
      <p:sp>
        <p:nvSpPr>
          <p:cNvPr id="5" name="Fußzeilenplatzhalter 4">
            <a:extLst>
              <a:ext uri="{FF2B5EF4-FFF2-40B4-BE49-F238E27FC236}">
                <a16:creationId xmlns:a16="http://schemas.microsoft.com/office/drawing/2014/main" id="{E644A157-2830-4388-A94E-1A7103B697E2}"/>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C79DB3CF-8418-4372-9323-DFD470E61636}"/>
              </a:ext>
            </a:extLst>
          </p:cNvPr>
          <p:cNvSpPr>
            <a:spLocks noGrp="1"/>
          </p:cNvSpPr>
          <p:nvPr>
            <p:ph type="sldNum" sz="quarter" idx="12"/>
          </p:nvPr>
        </p:nvSpPr>
        <p:spPr/>
        <p:txBody>
          <a:bodyPr/>
          <a:lstStyle>
            <a:lvl1pPr>
              <a:defRPr/>
            </a:lvl1pPr>
          </a:lstStyle>
          <a:p>
            <a:pPr>
              <a:defRPr/>
            </a:pPr>
            <a:fld id="{9E437EC0-98FC-4652-BB40-6B431DF67740}" type="slidenum">
              <a:rPr lang="en-GB"/>
              <a:pPr>
                <a:defRPr/>
              </a:pPr>
              <a:t>‹Nr.›</a:t>
            </a:fld>
            <a:endParaRPr lang="en-GB"/>
          </a:p>
        </p:txBody>
      </p:sp>
    </p:spTree>
    <p:extLst>
      <p:ext uri="{BB962C8B-B14F-4D97-AF65-F5344CB8AC3E}">
        <p14:creationId xmlns:p14="http://schemas.microsoft.com/office/powerpoint/2010/main" val="2116406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E507EA-155D-443E-9492-C57350932B77}"/>
              </a:ext>
            </a:extLst>
          </p:cNvPr>
          <p:cNvSpPr>
            <a:spLocks noGrp="1"/>
          </p:cNvSpPr>
          <p:nvPr>
            <p:ph type="title"/>
          </p:nvPr>
        </p:nvSpPr>
        <p:spPr/>
        <p:txBody>
          <a:bodyPr/>
          <a:lstStyle/>
          <a:p>
            <a:r>
              <a:rPr lang="de-DE"/>
              <a:t>Mastertitelformat bearbeiten</a:t>
            </a:r>
            <a:endParaRPr lang="en-GB"/>
          </a:p>
        </p:txBody>
      </p:sp>
      <p:sp>
        <p:nvSpPr>
          <p:cNvPr id="3" name="Vertikaler Textplatzhalter 2">
            <a:extLst>
              <a:ext uri="{FF2B5EF4-FFF2-40B4-BE49-F238E27FC236}">
                <a16:creationId xmlns:a16="http://schemas.microsoft.com/office/drawing/2014/main" id="{50131C77-6269-4BAF-BB75-6E7FE07C9327}"/>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204E8993-316E-4574-9865-8AB082FD2239}"/>
              </a:ext>
            </a:extLst>
          </p:cNvPr>
          <p:cNvSpPr>
            <a:spLocks noGrp="1"/>
          </p:cNvSpPr>
          <p:nvPr>
            <p:ph type="dt" sz="half" idx="10"/>
          </p:nvPr>
        </p:nvSpPr>
        <p:spPr/>
        <p:txBody>
          <a:bodyPr/>
          <a:lstStyle>
            <a:lvl1pPr>
              <a:defRPr/>
            </a:lvl1pPr>
          </a:lstStyle>
          <a:p>
            <a:pPr>
              <a:defRPr/>
            </a:pPr>
            <a:fld id="{0A90793B-8FAF-4BEC-90AC-3BD708818EF9}" type="datetimeFigureOut">
              <a:rPr lang="en-GB"/>
              <a:pPr>
                <a:defRPr/>
              </a:pPr>
              <a:t>11/03/2020</a:t>
            </a:fld>
            <a:endParaRPr lang="en-GB"/>
          </a:p>
        </p:txBody>
      </p:sp>
      <p:sp>
        <p:nvSpPr>
          <p:cNvPr id="5" name="Fußzeilenplatzhalter 4">
            <a:extLst>
              <a:ext uri="{FF2B5EF4-FFF2-40B4-BE49-F238E27FC236}">
                <a16:creationId xmlns:a16="http://schemas.microsoft.com/office/drawing/2014/main" id="{BE32B7F1-AB34-4812-B18B-7046B82CEC15}"/>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7F1C7422-76C3-409E-8884-48689A053789}"/>
              </a:ext>
            </a:extLst>
          </p:cNvPr>
          <p:cNvSpPr>
            <a:spLocks noGrp="1"/>
          </p:cNvSpPr>
          <p:nvPr>
            <p:ph type="sldNum" sz="quarter" idx="12"/>
          </p:nvPr>
        </p:nvSpPr>
        <p:spPr/>
        <p:txBody>
          <a:bodyPr/>
          <a:lstStyle>
            <a:lvl1pPr>
              <a:defRPr/>
            </a:lvl1pPr>
          </a:lstStyle>
          <a:p>
            <a:pPr>
              <a:defRPr/>
            </a:pPr>
            <a:fld id="{F94F590B-F0B9-4707-A3EE-F8FC6CFBF359}" type="slidenum">
              <a:rPr lang="en-GB"/>
              <a:pPr>
                <a:defRPr/>
              </a:pPr>
              <a:t>‹Nr.›</a:t>
            </a:fld>
            <a:endParaRPr lang="en-GB"/>
          </a:p>
        </p:txBody>
      </p:sp>
    </p:spTree>
    <p:extLst>
      <p:ext uri="{BB962C8B-B14F-4D97-AF65-F5344CB8AC3E}">
        <p14:creationId xmlns:p14="http://schemas.microsoft.com/office/powerpoint/2010/main" val="738555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3CF41977-38B1-4CC9-A2C8-C9C068554099}"/>
              </a:ext>
            </a:extLst>
          </p:cNvPr>
          <p:cNvSpPr>
            <a:spLocks noGrp="1"/>
          </p:cNvSpPr>
          <p:nvPr>
            <p:ph type="title" orient="vert"/>
          </p:nvPr>
        </p:nvSpPr>
        <p:spPr>
          <a:xfrm>
            <a:off x="6543675" y="365125"/>
            <a:ext cx="1971675" cy="5811838"/>
          </a:xfrm>
        </p:spPr>
        <p:txBody>
          <a:bodyPr vert="eaVert"/>
          <a:lstStyle/>
          <a:p>
            <a:r>
              <a:rPr lang="de-DE"/>
              <a:t>Mastertitelformat bearbeiten</a:t>
            </a:r>
            <a:endParaRPr lang="en-GB"/>
          </a:p>
        </p:txBody>
      </p:sp>
      <p:sp>
        <p:nvSpPr>
          <p:cNvPr id="3" name="Vertikaler Textplatzhalter 2">
            <a:extLst>
              <a:ext uri="{FF2B5EF4-FFF2-40B4-BE49-F238E27FC236}">
                <a16:creationId xmlns:a16="http://schemas.microsoft.com/office/drawing/2014/main" id="{C1CEFEF6-060A-4B2A-A80A-C3B0E2EC741B}"/>
              </a:ext>
            </a:extLst>
          </p:cNvPr>
          <p:cNvSpPr>
            <a:spLocks noGrp="1"/>
          </p:cNvSpPr>
          <p:nvPr>
            <p:ph type="body" orient="vert" idx="1"/>
          </p:nvPr>
        </p:nvSpPr>
        <p:spPr>
          <a:xfrm>
            <a:off x="628650" y="365125"/>
            <a:ext cx="57626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6E3DF635-2947-4A4E-AB94-2AAC6DD6B3C7}"/>
              </a:ext>
            </a:extLst>
          </p:cNvPr>
          <p:cNvSpPr>
            <a:spLocks noGrp="1"/>
          </p:cNvSpPr>
          <p:nvPr>
            <p:ph type="dt" sz="half" idx="10"/>
          </p:nvPr>
        </p:nvSpPr>
        <p:spPr/>
        <p:txBody>
          <a:bodyPr/>
          <a:lstStyle>
            <a:lvl1pPr>
              <a:defRPr/>
            </a:lvl1pPr>
          </a:lstStyle>
          <a:p>
            <a:pPr>
              <a:defRPr/>
            </a:pPr>
            <a:fld id="{A0554748-0399-4E60-878B-ADF26A6E35BB}" type="datetimeFigureOut">
              <a:rPr lang="en-GB"/>
              <a:pPr>
                <a:defRPr/>
              </a:pPr>
              <a:t>11/03/2020</a:t>
            </a:fld>
            <a:endParaRPr lang="en-GB"/>
          </a:p>
        </p:txBody>
      </p:sp>
      <p:sp>
        <p:nvSpPr>
          <p:cNvPr id="5" name="Fußzeilenplatzhalter 4">
            <a:extLst>
              <a:ext uri="{FF2B5EF4-FFF2-40B4-BE49-F238E27FC236}">
                <a16:creationId xmlns:a16="http://schemas.microsoft.com/office/drawing/2014/main" id="{A55A125C-8F62-4F3A-BF96-DF8B1F25C844}"/>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D5ED37D1-F83D-48CC-B0FF-A1FCAD206053}"/>
              </a:ext>
            </a:extLst>
          </p:cNvPr>
          <p:cNvSpPr>
            <a:spLocks noGrp="1"/>
          </p:cNvSpPr>
          <p:nvPr>
            <p:ph type="sldNum" sz="quarter" idx="12"/>
          </p:nvPr>
        </p:nvSpPr>
        <p:spPr/>
        <p:txBody>
          <a:bodyPr/>
          <a:lstStyle>
            <a:lvl1pPr>
              <a:defRPr/>
            </a:lvl1pPr>
          </a:lstStyle>
          <a:p>
            <a:pPr>
              <a:defRPr/>
            </a:pPr>
            <a:fld id="{3AC725FC-BAB9-44AD-94D0-BCC33BF8DAFE}" type="slidenum">
              <a:rPr lang="en-GB"/>
              <a:pPr>
                <a:defRPr/>
              </a:pPr>
              <a:t>‹Nr.›</a:t>
            </a:fld>
            <a:endParaRPr lang="en-GB"/>
          </a:p>
        </p:txBody>
      </p:sp>
    </p:spTree>
    <p:extLst>
      <p:ext uri="{BB962C8B-B14F-4D97-AF65-F5344CB8AC3E}">
        <p14:creationId xmlns:p14="http://schemas.microsoft.com/office/powerpoint/2010/main" val="4126557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a:t>Mastertitelformat bearbeiten</a:t>
            </a:r>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p>
        </p:txBody>
      </p:sp>
      <p:sp>
        <p:nvSpPr>
          <p:cNvPr id="4" name="Datumsplatzhalter 3">
            <a:extLst>
              <a:ext uri="{FF2B5EF4-FFF2-40B4-BE49-F238E27FC236}">
                <a16:creationId xmlns:a16="http://schemas.microsoft.com/office/drawing/2014/main" id="{8A65E761-0C5D-482A-9E5C-3D5EBB8B07EF}"/>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F3D5D706-816A-490C-8CF1-D30D66865E99}"/>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B5B5B4BE-F9F1-4047-ADFB-2F0EA3A96997}"/>
              </a:ext>
            </a:extLst>
          </p:cNvPr>
          <p:cNvSpPr>
            <a:spLocks noGrp="1"/>
          </p:cNvSpPr>
          <p:nvPr>
            <p:ph type="sldNum" sz="quarter" idx="12"/>
          </p:nvPr>
        </p:nvSpPr>
        <p:spPr/>
        <p:txBody>
          <a:bodyPr/>
          <a:lstStyle>
            <a:lvl1pPr>
              <a:defRPr/>
            </a:lvl1pPr>
          </a:lstStyle>
          <a:p>
            <a:pPr>
              <a:defRPr/>
            </a:pPr>
            <a:fld id="{F5382B3F-C7D8-4AF3-9308-32FB42D69819}" type="slidenum">
              <a:rPr lang="de-DE" altLang="de-DE"/>
              <a:pPr>
                <a:defRPr/>
              </a:pPr>
              <a:t>‹Nr.›</a:t>
            </a:fld>
            <a:endParaRPr lang="de-DE" altLang="de-DE"/>
          </a:p>
        </p:txBody>
      </p:sp>
    </p:spTree>
    <p:extLst>
      <p:ext uri="{BB962C8B-B14F-4D97-AF65-F5344CB8AC3E}">
        <p14:creationId xmlns:p14="http://schemas.microsoft.com/office/powerpoint/2010/main" val="617463818"/>
      </p:ext>
    </p:extLst>
  </p:cSld>
  <p:clrMapOvr>
    <a:masterClrMapping/>
  </p:clrMapOvr>
  <p:transition spd="slow" advClick="0" advTm="20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9B5E400-4725-4042-BF15-5F9836740F33}"/>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ED48F805-CEAA-4F51-B94A-DF722FDAF6D9}"/>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64F9EBE1-B2F9-4458-A306-EF9A1FB9741E}"/>
              </a:ext>
            </a:extLst>
          </p:cNvPr>
          <p:cNvSpPr>
            <a:spLocks noGrp="1"/>
          </p:cNvSpPr>
          <p:nvPr>
            <p:ph type="sldNum" sz="quarter" idx="12"/>
          </p:nvPr>
        </p:nvSpPr>
        <p:spPr/>
        <p:txBody>
          <a:bodyPr/>
          <a:lstStyle>
            <a:lvl1pPr>
              <a:defRPr/>
            </a:lvl1pPr>
          </a:lstStyle>
          <a:p>
            <a:pPr>
              <a:defRPr/>
            </a:pPr>
            <a:fld id="{EF96CE4C-854B-43EE-8C5F-717223374180}" type="slidenum">
              <a:rPr lang="de-DE" altLang="de-DE"/>
              <a:pPr>
                <a:defRPr/>
              </a:pPr>
              <a:t>‹Nr.›</a:t>
            </a:fld>
            <a:endParaRPr lang="de-DE" altLang="de-DE"/>
          </a:p>
        </p:txBody>
      </p:sp>
    </p:spTree>
    <p:extLst>
      <p:ext uri="{BB962C8B-B14F-4D97-AF65-F5344CB8AC3E}">
        <p14:creationId xmlns:p14="http://schemas.microsoft.com/office/powerpoint/2010/main" val="940661822"/>
      </p:ext>
    </p:extLst>
  </p:cSld>
  <p:clrMapOvr>
    <a:masterClrMapping/>
  </p:clrMapOvr>
  <p:transition spd="slow" advClick="0" advTm="20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Mastertitelformat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B6C5D3D7-7AD4-419F-BB34-9DA262BBB084}"/>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1BE82A5B-B7A6-4DA1-90F1-D559F97349F5}"/>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EA58ED78-B93A-409C-BBB0-A02F9A9F0F1A}"/>
              </a:ext>
            </a:extLst>
          </p:cNvPr>
          <p:cNvSpPr>
            <a:spLocks noGrp="1"/>
          </p:cNvSpPr>
          <p:nvPr>
            <p:ph type="sldNum" sz="quarter" idx="12"/>
          </p:nvPr>
        </p:nvSpPr>
        <p:spPr/>
        <p:txBody>
          <a:bodyPr/>
          <a:lstStyle>
            <a:lvl1pPr>
              <a:defRPr/>
            </a:lvl1pPr>
          </a:lstStyle>
          <a:p>
            <a:pPr>
              <a:defRPr/>
            </a:pPr>
            <a:fld id="{170259BD-542B-4B64-BE46-473603A1C19D}" type="slidenum">
              <a:rPr lang="de-DE" altLang="de-DE"/>
              <a:pPr>
                <a:defRPr/>
              </a:pPr>
              <a:t>‹Nr.›</a:t>
            </a:fld>
            <a:endParaRPr lang="de-DE" altLang="de-DE"/>
          </a:p>
        </p:txBody>
      </p:sp>
    </p:spTree>
    <p:extLst>
      <p:ext uri="{BB962C8B-B14F-4D97-AF65-F5344CB8AC3E}">
        <p14:creationId xmlns:p14="http://schemas.microsoft.com/office/powerpoint/2010/main" val="1226435590"/>
      </p:ext>
    </p:extLst>
  </p:cSld>
  <p:clrMapOvr>
    <a:masterClrMapping/>
  </p:clrMapOvr>
  <p:transition spd="slow" advClick="0" advTm="20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3">
            <a:extLst>
              <a:ext uri="{FF2B5EF4-FFF2-40B4-BE49-F238E27FC236}">
                <a16:creationId xmlns:a16="http://schemas.microsoft.com/office/drawing/2014/main" id="{2AB2AA92-7195-4933-A8EF-3BDEF2583FAB}"/>
              </a:ext>
            </a:extLst>
          </p:cNvPr>
          <p:cNvSpPr>
            <a:spLocks noGrp="1"/>
          </p:cNvSpPr>
          <p:nvPr>
            <p:ph type="dt" sz="half" idx="10"/>
          </p:nvPr>
        </p:nvSpPr>
        <p:spPr/>
        <p:txBody>
          <a:bodyPr/>
          <a:lstStyle>
            <a:lvl1pPr>
              <a:defRPr/>
            </a:lvl1pPr>
          </a:lstStyle>
          <a:p>
            <a:pPr>
              <a:defRPr/>
            </a:pPr>
            <a:endParaRPr lang="de-DE"/>
          </a:p>
        </p:txBody>
      </p:sp>
      <p:sp>
        <p:nvSpPr>
          <p:cNvPr id="6" name="Fußzeilenplatzhalter 4">
            <a:extLst>
              <a:ext uri="{FF2B5EF4-FFF2-40B4-BE49-F238E27FC236}">
                <a16:creationId xmlns:a16="http://schemas.microsoft.com/office/drawing/2014/main" id="{EEF2DB65-CF99-44A7-A5BB-214741F0CC02}"/>
              </a:ext>
            </a:extLst>
          </p:cNvPr>
          <p:cNvSpPr>
            <a:spLocks noGrp="1"/>
          </p:cNvSpPr>
          <p:nvPr>
            <p:ph type="ftr" sz="quarter" idx="11"/>
          </p:nvPr>
        </p:nvSpPr>
        <p:spPr/>
        <p:txBody>
          <a:bodyPr/>
          <a:lstStyle>
            <a:lvl1pPr>
              <a:defRPr/>
            </a:lvl1pPr>
          </a:lstStyle>
          <a:p>
            <a:pPr>
              <a:defRPr/>
            </a:pPr>
            <a:endParaRPr lang="de-DE"/>
          </a:p>
        </p:txBody>
      </p:sp>
      <p:sp>
        <p:nvSpPr>
          <p:cNvPr id="7" name="Foliennummernplatzhalter 5">
            <a:extLst>
              <a:ext uri="{FF2B5EF4-FFF2-40B4-BE49-F238E27FC236}">
                <a16:creationId xmlns:a16="http://schemas.microsoft.com/office/drawing/2014/main" id="{4217766B-FA64-4E28-A1EA-A7110F766A86}"/>
              </a:ext>
            </a:extLst>
          </p:cNvPr>
          <p:cNvSpPr>
            <a:spLocks noGrp="1"/>
          </p:cNvSpPr>
          <p:nvPr>
            <p:ph type="sldNum" sz="quarter" idx="12"/>
          </p:nvPr>
        </p:nvSpPr>
        <p:spPr/>
        <p:txBody>
          <a:bodyPr/>
          <a:lstStyle>
            <a:lvl1pPr>
              <a:defRPr/>
            </a:lvl1pPr>
          </a:lstStyle>
          <a:p>
            <a:pPr>
              <a:defRPr/>
            </a:pPr>
            <a:fld id="{08BB8779-14A8-4C8C-9442-0B6887713FC0}" type="slidenum">
              <a:rPr lang="de-DE" altLang="de-DE"/>
              <a:pPr>
                <a:defRPr/>
              </a:pPr>
              <a:t>‹Nr.›</a:t>
            </a:fld>
            <a:endParaRPr lang="de-DE" altLang="de-DE"/>
          </a:p>
        </p:txBody>
      </p:sp>
    </p:spTree>
    <p:extLst>
      <p:ext uri="{BB962C8B-B14F-4D97-AF65-F5344CB8AC3E}">
        <p14:creationId xmlns:p14="http://schemas.microsoft.com/office/powerpoint/2010/main" val="2416536181"/>
      </p:ext>
    </p:extLst>
  </p:cSld>
  <p:clrMapOvr>
    <a:masterClrMapping/>
  </p:clrMapOvr>
  <p:transition spd="slow" advClick="0" advTm="2000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3">
            <a:extLst>
              <a:ext uri="{FF2B5EF4-FFF2-40B4-BE49-F238E27FC236}">
                <a16:creationId xmlns:a16="http://schemas.microsoft.com/office/drawing/2014/main" id="{4ABDD6C8-DE2F-48E5-B5B7-613AA69E8A21}"/>
              </a:ext>
            </a:extLst>
          </p:cNvPr>
          <p:cNvSpPr>
            <a:spLocks noGrp="1"/>
          </p:cNvSpPr>
          <p:nvPr>
            <p:ph type="dt" sz="half" idx="10"/>
          </p:nvPr>
        </p:nvSpPr>
        <p:spPr/>
        <p:txBody>
          <a:bodyPr/>
          <a:lstStyle>
            <a:lvl1pPr>
              <a:defRPr/>
            </a:lvl1pPr>
          </a:lstStyle>
          <a:p>
            <a:pPr>
              <a:defRPr/>
            </a:pPr>
            <a:endParaRPr lang="de-DE"/>
          </a:p>
        </p:txBody>
      </p:sp>
      <p:sp>
        <p:nvSpPr>
          <p:cNvPr id="8" name="Fußzeilenplatzhalter 4">
            <a:extLst>
              <a:ext uri="{FF2B5EF4-FFF2-40B4-BE49-F238E27FC236}">
                <a16:creationId xmlns:a16="http://schemas.microsoft.com/office/drawing/2014/main" id="{D234BBB4-BADA-477E-9F15-E190F0C2CFBA}"/>
              </a:ext>
            </a:extLst>
          </p:cNvPr>
          <p:cNvSpPr>
            <a:spLocks noGrp="1"/>
          </p:cNvSpPr>
          <p:nvPr>
            <p:ph type="ftr" sz="quarter" idx="11"/>
          </p:nvPr>
        </p:nvSpPr>
        <p:spPr/>
        <p:txBody>
          <a:bodyPr/>
          <a:lstStyle>
            <a:lvl1pPr>
              <a:defRPr/>
            </a:lvl1pPr>
          </a:lstStyle>
          <a:p>
            <a:pPr>
              <a:defRPr/>
            </a:pPr>
            <a:endParaRPr lang="de-DE"/>
          </a:p>
        </p:txBody>
      </p:sp>
      <p:sp>
        <p:nvSpPr>
          <p:cNvPr id="9" name="Foliennummernplatzhalter 5">
            <a:extLst>
              <a:ext uri="{FF2B5EF4-FFF2-40B4-BE49-F238E27FC236}">
                <a16:creationId xmlns:a16="http://schemas.microsoft.com/office/drawing/2014/main" id="{4729A981-171E-487F-9064-AEC72E4EF22B}"/>
              </a:ext>
            </a:extLst>
          </p:cNvPr>
          <p:cNvSpPr>
            <a:spLocks noGrp="1"/>
          </p:cNvSpPr>
          <p:nvPr>
            <p:ph type="sldNum" sz="quarter" idx="12"/>
          </p:nvPr>
        </p:nvSpPr>
        <p:spPr/>
        <p:txBody>
          <a:bodyPr/>
          <a:lstStyle>
            <a:lvl1pPr>
              <a:defRPr/>
            </a:lvl1pPr>
          </a:lstStyle>
          <a:p>
            <a:pPr>
              <a:defRPr/>
            </a:pPr>
            <a:fld id="{0C4D72CD-507E-48BD-97F6-52BDE08D7E6B}" type="slidenum">
              <a:rPr lang="de-DE" altLang="de-DE"/>
              <a:pPr>
                <a:defRPr/>
              </a:pPr>
              <a:t>‹Nr.›</a:t>
            </a:fld>
            <a:endParaRPr lang="de-DE" altLang="de-DE"/>
          </a:p>
        </p:txBody>
      </p:sp>
    </p:spTree>
    <p:extLst>
      <p:ext uri="{BB962C8B-B14F-4D97-AF65-F5344CB8AC3E}">
        <p14:creationId xmlns:p14="http://schemas.microsoft.com/office/powerpoint/2010/main" val="3405133677"/>
      </p:ext>
    </p:extLst>
  </p:cSld>
  <p:clrMapOvr>
    <a:masterClrMapping/>
  </p:clrMapOvr>
  <p:transition spd="slow" advClick="0" advTm="20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3">
            <a:extLst>
              <a:ext uri="{FF2B5EF4-FFF2-40B4-BE49-F238E27FC236}">
                <a16:creationId xmlns:a16="http://schemas.microsoft.com/office/drawing/2014/main" id="{B96DB959-2BD8-4716-9F22-EAF03D133278}"/>
              </a:ext>
            </a:extLst>
          </p:cNvPr>
          <p:cNvSpPr>
            <a:spLocks noGrp="1"/>
          </p:cNvSpPr>
          <p:nvPr>
            <p:ph type="dt" sz="half" idx="10"/>
          </p:nvPr>
        </p:nvSpPr>
        <p:spPr/>
        <p:txBody>
          <a:bodyPr/>
          <a:lstStyle>
            <a:lvl1pPr>
              <a:defRPr/>
            </a:lvl1pPr>
          </a:lstStyle>
          <a:p>
            <a:pPr>
              <a:defRPr/>
            </a:pPr>
            <a:endParaRPr lang="de-DE"/>
          </a:p>
        </p:txBody>
      </p:sp>
      <p:sp>
        <p:nvSpPr>
          <p:cNvPr id="4" name="Fußzeilenplatzhalter 4">
            <a:extLst>
              <a:ext uri="{FF2B5EF4-FFF2-40B4-BE49-F238E27FC236}">
                <a16:creationId xmlns:a16="http://schemas.microsoft.com/office/drawing/2014/main" id="{3D857B6F-F401-4620-9CD5-5A3C626C2259}"/>
              </a:ext>
            </a:extLst>
          </p:cNvPr>
          <p:cNvSpPr>
            <a:spLocks noGrp="1"/>
          </p:cNvSpPr>
          <p:nvPr>
            <p:ph type="ftr" sz="quarter" idx="11"/>
          </p:nvPr>
        </p:nvSpPr>
        <p:spPr/>
        <p:txBody>
          <a:bodyPr/>
          <a:lstStyle>
            <a:lvl1pPr>
              <a:defRPr/>
            </a:lvl1pPr>
          </a:lstStyle>
          <a:p>
            <a:pPr>
              <a:defRPr/>
            </a:pPr>
            <a:endParaRPr lang="de-DE"/>
          </a:p>
        </p:txBody>
      </p:sp>
      <p:sp>
        <p:nvSpPr>
          <p:cNvPr id="5" name="Foliennummernplatzhalter 5">
            <a:extLst>
              <a:ext uri="{FF2B5EF4-FFF2-40B4-BE49-F238E27FC236}">
                <a16:creationId xmlns:a16="http://schemas.microsoft.com/office/drawing/2014/main" id="{14DC73B2-8042-4780-990B-C866226DAE43}"/>
              </a:ext>
            </a:extLst>
          </p:cNvPr>
          <p:cNvSpPr>
            <a:spLocks noGrp="1"/>
          </p:cNvSpPr>
          <p:nvPr>
            <p:ph type="sldNum" sz="quarter" idx="12"/>
          </p:nvPr>
        </p:nvSpPr>
        <p:spPr/>
        <p:txBody>
          <a:bodyPr/>
          <a:lstStyle>
            <a:lvl1pPr>
              <a:defRPr/>
            </a:lvl1pPr>
          </a:lstStyle>
          <a:p>
            <a:pPr>
              <a:defRPr/>
            </a:pPr>
            <a:fld id="{5B85F182-88D4-4613-9854-ECFA35A1D097}" type="slidenum">
              <a:rPr lang="de-DE" altLang="de-DE"/>
              <a:pPr>
                <a:defRPr/>
              </a:pPr>
              <a:t>‹Nr.›</a:t>
            </a:fld>
            <a:endParaRPr lang="de-DE" altLang="de-DE"/>
          </a:p>
        </p:txBody>
      </p:sp>
    </p:spTree>
    <p:extLst>
      <p:ext uri="{BB962C8B-B14F-4D97-AF65-F5344CB8AC3E}">
        <p14:creationId xmlns:p14="http://schemas.microsoft.com/office/powerpoint/2010/main" val="3417845365"/>
      </p:ext>
    </p:extLst>
  </p:cSld>
  <p:clrMapOvr>
    <a:masterClrMapping/>
  </p:clrMapOvr>
  <p:transition spd="slow" advClick="0" advTm="2000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a:extLst>
              <a:ext uri="{FF2B5EF4-FFF2-40B4-BE49-F238E27FC236}">
                <a16:creationId xmlns:a16="http://schemas.microsoft.com/office/drawing/2014/main" id="{BDDF40A3-EA5A-42AE-B37C-66F810754867}"/>
              </a:ext>
            </a:extLst>
          </p:cNvPr>
          <p:cNvSpPr>
            <a:spLocks noGrp="1"/>
          </p:cNvSpPr>
          <p:nvPr>
            <p:ph type="dt" sz="half" idx="10"/>
          </p:nvPr>
        </p:nvSpPr>
        <p:spPr/>
        <p:txBody>
          <a:bodyPr/>
          <a:lstStyle>
            <a:lvl1pPr>
              <a:defRPr/>
            </a:lvl1pPr>
          </a:lstStyle>
          <a:p>
            <a:pPr>
              <a:defRPr/>
            </a:pPr>
            <a:endParaRPr lang="de-DE"/>
          </a:p>
        </p:txBody>
      </p:sp>
      <p:sp>
        <p:nvSpPr>
          <p:cNvPr id="3" name="Fußzeilenplatzhalter 4">
            <a:extLst>
              <a:ext uri="{FF2B5EF4-FFF2-40B4-BE49-F238E27FC236}">
                <a16:creationId xmlns:a16="http://schemas.microsoft.com/office/drawing/2014/main" id="{443E9C63-75BE-4BEE-9988-E9078B2FCEE5}"/>
              </a:ext>
            </a:extLst>
          </p:cNvPr>
          <p:cNvSpPr>
            <a:spLocks noGrp="1"/>
          </p:cNvSpPr>
          <p:nvPr>
            <p:ph type="ftr" sz="quarter" idx="11"/>
          </p:nvPr>
        </p:nvSpPr>
        <p:spPr/>
        <p:txBody>
          <a:bodyPr/>
          <a:lstStyle>
            <a:lvl1pPr>
              <a:defRPr/>
            </a:lvl1pPr>
          </a:lstStyle>
          <a:p>
            <a:pPr>
              <a:defRPr/>
            </a:pPr>
            <a:endParaRPr lang="de-DE"/>
          </a:p>
        </p:txBody>
      </p:sp>
      <p:sp>
        <p:nvSpPr>
          <p:cNvPr id="4" name="Foliennummernplatzhalter 5">
            <a:extLst>
              <a:ext uri="{FF2B5EF4-FFF2-40B4-BE49-F238E27FC236}">
                <a16:creationId xmlns:a16="http://schemas.microsoft.com/office/drawing/2014/main" id="{6BAF1DF3-D32A-4FCD-B428-D276E9ED66F0}"/>
              </a:ext>
            </a:extLst>
          </p:cNvPr>
          <p:cNvSpPr>
            <a:spLocks noGrp="1"/>
          </p:cNvSpPr>
          <p:nvPr>
            <p:ph type="sldNum" sz="quarter" idx="12"/>
          </p:nvPr>
        </p:nvSpPr>
        <p:spPr/>
        <p:txBody>
          <a:bodyPr/>
          <a:lstStyle>
            <a:lvl1pPr>
              <a:defRPr/>
            </a:lvl1pPr>
          </a:lstStyle>
          <a:p>
            <a:pPr>
              <a:defRPr/>
            </a:pPr>
            <a:fld id="{ECF104A9-7FF4-4A21-8AB1-AAD15BF1E22E}" type="slidenum">
              <a:rPr lang="de-DE" altLang="de-DE"/>
              <a:pPr>
                <a:defRPr/>
              </a:pPr>
              <a:t>‹Nr.›</a:t>
            </a:fld>
            <a:endParaRPr lang="de-DE" altLang="de-DE"/>
          </a:p>
        </p:txBody>
      </p:sp>
    </p:spTree>
    <p:extLst>
      <p:ext uri="{BB962C8B-B14F-4D97-AF65-F5344CB8AC3E}">
        <p14:creationId xmlns:p14="http://schemas.microsoft.com/office/powerpoint/2010/main" val="2871952877"/>
      </p:ext>
    </p:extLst>
  </p:cSld>
  <p:clrMapOvr>
    <a:masterClrMapping/>
  </p:clrMapOvr>
  <p:transition spd="slow" advClick="0" advTm="20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a:t>Mastertitelformat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3">
            <a:extLst>
              <a:ext uri="{FF2B5EF4-FFF2-40B4-BE49-F238E27FC236}">
                <a16:creationId xmlns:a16="http://schemas.microsoft.com/office/drawing/2014/main" id="{221FC57E-E9FC-4818-A39B-924B9824F284}"/>
              </a:ext>
            </a:extLst>
          </p:cNvPr>
          <p:cNvSpPr>
            <a:spLocks noGrp="1"/>
          </p:cNvSpPr>
          <p:nvPr>
            <p:ph type="dt" sz="half" idx="10"/>
          </p:nvPr>
        </p:nvSpPr>
        <p:spPr/>
        <p:txBody>
          <a:bodyPr/>
          <a:lstStyle>
            <a:lvl1pPr>
              <a:defRPr/>
            </a:lvl1pPr>
          </a:lstStyle>
          <a:p>
            <a:pPr>
              <a:defRPr/>
            </a:pPr>
            <a:endParaRPr lang="de-DE"/>
          </a:p>
        </p:txBody>
      </p:sp>
      <p:sp>
        <p:nvSpPr>
          <p:cNvPr id="6" name="Fußzeilenplatzhalter 4">
            <a:extLst>
              <a:ext uri="{FF2B5EF4-FFF2-40B4-BE49-F238E27FC236}">
                <a16:creationId xmlns:a16="http://schemas.microsoft.com/office/drawing/2014/main" id="{042F38AC-0456-4227-9C89-3242CCFDDA78}"/>
              </a:ext>
            </a:extLst>
          </p:cNvPr>
          <p:cNvSpPr>
            <a:spLocks noGrp="1"/>
          </p:cNvSpPr>
          <p:nvPr>
            <p:ph type="ftr" sz="quarter" idx="11"/>
          </p:nvPr>
        </p:nvSpPr>
        <p:spPr/>
        <p:txBody>
          <a:bodyPr/>
          <a:lstStyle>
            <a:lvl1pPr>
              <a:defRPr/>
            </a:lvl1pPr>
          </a:lstStyle>
          <a:p>
            <a:pPr>
              <a:defRPr/>
            </a:pPr>
            <a:endParaRPr lang="de-DE"/>
          </a:p>
        </p:txBody>
      </p:sp>
      <p:sp>
        <p:nvSpPr>
          <p:cNvPr id="7" name="Foliennummernplatzhalter 5">
            <a:extLst>
              <a:ext uri="{FF2B5EF4-FFF2-40B4-BE49-F238E27FC236}">
                <a16:creationId xmlns:a16="http://schemas.microsoft.com/office/drawing/2014/main" id="{4004FBFC-5C02-459D-8E00-D3262D04F12F}"/>
              </a:ext>
            </a:extLst>
          </p:cNvPr>
          <p:cNvSpPr>
            <a:spLocks noGrp="1"/>
          </p:cNvSpPr>
          <p:nvPr>
            <p:ph type="sldNum" sz="quarter" idx="12"/>
          </p:nvPr>
        </p:nvSpPr>
        <p:spPr/>
        <p:txBody>
          <a:bodyPr/>
          <a:lstStyle>
            <a:lvl1pPr>
              <a:defRPr/>
            </a:lvl1pPr>
          </a:lstStyle>
          <a:p>
            <a:pPr>
              <a:defRPr/>
            </a:pPr>
            <a:fld id="{4F4D0663-5BE2-48A9-A035-0FA513E3DEA3}" type="slidenum">
              <a:rPr lang="de-DE" altLang="de-DE"/>
              <a:pPr>
                <a:defRPr/>
              </a:pPr>
              <a:t>‹Nr.›</a:t>
            </a:fld>
            <a:endParaRPr lang="de-DE" altLang="de-DE"/>
          </a:p>
        </p:txBody>
      </p:sp>
    </p:spTree>
    <p:extLst>
      <p:ext uri="{BB962C8B-B14F-4D97-AF65-F5344CB8AC3E}">
        <p14:creationId xmlns:p14="http://schemas.microsoft.com/office/powerpoint/2010/main" val="1064214103"/>
      </p:ext>
    </p:extLst>
  </p:cSld>
  <p:clrMapOvr>
    <a:masterClrMapping/>
  </p:clrMapOvr>
  <p:transition spd="slow" advClick="0" advTm="20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D51DF7-F449-4C9C-9E8D-411BFBE9E180}"/>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05115620-C009-49BA-9FB9-5F0989F34EF1}"/>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Datumsplatzhalter 3">
            <a:extLst>
              <a:ext uri="{FF2B5EF4-FFF2-40B4-BE49-F238E27FC236}">
                <a16:creationId xmlns:a16="http://schemas.microsoft.com/office/drawing/2014/main" id="{A73D4F07-11A8-4E24-995E-3FCD81BFB6B6}"/>
              </a:ext>
            </a:extLst>
          </p:cNvPr>
          <p:cNvSpPr>
            <a:spLocks noGrp="1"/>
          </p:cNvSpPr>
          <p:nvPr>
            <p:ph type="dt" sz="half" idx="10"/>
          </p:nvPr>
        </p:nvSpPr>
        <p:spPr/>
        <p:txBody>
          <a:bodyPr/>
          <a:lstStyle>
            <a:lvl1pPr>
              <a:defRPr/>
            </a:lvl1pPr>
          </a:lstStyle>
          <a:p>
            <a:pPr>
              <a:defRPr/>
            </a:pPr>
            <a:fld id="{395FB75C-CB6C-473B-8707-106C6E01088F}" type="datetimeFigureOut">
              <a:rPr lang="en-GB"/>
              <a:pPr>
                <a:defRPr/>
              </a:pPr>
              <a:t>11/03/2020</a:t>
            </a:fld>
            <a:endParaRPr lang="en-GB"/>
          </a:p>
        </p:txBody>
      </p:sp>
      <p:sp>
        <p:nvSpPr>
          <p:cNvPr id="5" name="Fußzeilenplatzhalter 4">
            <a:extLst>
              <a:ext uri="{FF2B5EF4-FFF2-40B4-BE49-F238E27FC236}">
                <a16:creationId xmlns:a16="http://schemas.microsoft.com/office/drawing/2014/main" id="{9C9651FB-A4AB-4EC0-B0D3-ED7ED670DD76}"/>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767BB3CA-DD7B-4ACC-A84C-FF0E205C9CB4}"/>
              </a:ext>
            </a:extLst>
          </p:cNvPr>
          <p:cNvSpPr>
            <a:spLocks noGrp="1"/>
          </p:cNvSpPr>
          <p:nvPr>
            <p:ph type="sldNum" sz="quarter" idx="12"/>
          </p:nvPr>
        </p:nvSpPr>
        <p:spPr/>
        <p:txBody>
          <a:bodyPr/>
          <a:lstStyle>
            <a:lvl1pPr>
              <a:defRPr/>
            </a:lvl1pPr>
          </a:lstStyle>
          <a:p>
            <a:pPr>
              <a:defRPr/>
            </a:pPr>
            <a:fld id="{4E2D67F7-1BAC-4196-9001-57B7EA9256E5}" type="slidenum">
              <a:rPr lang="en-GB"/>
              <a:pPr>
                <a:defRPr/>
              </a:pPr>
              <a:t>‹Nr.›</a:t>
            </a:fld>
            <a:endParaRPr lang="en-GB"/>
          </a:p>
        </p:txBody>
      </p:sp>
    </p:spTree>
    <p:extLst>
      <p:ext uri="{BB962C8B-B14F-4D97-AF65-F5344CB8AC3E}">
        <p14:creationId xmlns:p14="http://schemas.microsoft.com/office/powerpoint/2010/main" val="2852128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a:t>Mastertitelformat bearbeiten</a:t>
            </a:r>
          </a:p>
        </p:txBody>
      </p:sp>
      <p:sp>
        <p:nvSpPr>
          <p:cNvPr id="3" name="Bildplatzhalt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3">
            <a:extLst>
              <a:ext uri="{FF2B5EF4-FFF2-40B4-BE49-F238E27FC236}">
                <a16:creationId xmlns:a16="http://schemas.microsoft.com/office/drawing/2014/main" id="{44DF3EEE-FD2A-4D02-9FD5-0814CFE0C8CD}"/>
              </a:ext>
            </a:extLst>
          </p:cNvPr>
          <p:cNvSpPr>
            <a:spLocks noGrp="1"/>
          </p:cNvSpPr>
          <p:nvPr>
            <p:ph type="dt" sz="half" idx="10"/>
          </p:nvPr>
        </p:nvSpPr>
        <p:spPr/>
        <p:txBody>
          <a:bodyPr/>
          <a:lstStyle>
            <a:lvl1pPr>
              <a:defRPr/>
            </a:lvl1pPr>
          </a:lstStyle>
          <a:p>
            <a:pPr>
              <a:defRPr/>
            </a:pPr>
            <a:endParaRPr lang="de-DE"/>
          </a:p>
        </p:txBody>
      </p:sp>
      <p:sp>
        <p:nvSpPr>
          <p:cNvPr id="6" name="Fußzeilenplatzhalter 4">
            <a:extLst>
              <a:ext uri="{FF2B5EF4-FFF2-40B4-BE49-F238E27FC236}">
                <a16:creationId xmlns:a16="http://schemas.microsoft.com/office/drawing/2014/main" id="{93EDE561-8355-4FF2-B2D3-55F29FF94B7D}"/>
              </a:ext>
            </a:extLst>
          </p:cNvPr>
          <p:cNvSpPr>
            <a:spLocks noGrp="1"/>
          </p:cNvSpPr>
          <p:nvPr>
            <p:ph type="ftr" sz="quarter" idx="11"/>
          </p:nvPr>
        </p:nvSpPr>
        <p:spPr/>
        <p:txBody>
          <a:bodyPr/>
          <a:lstStyle>
            <a:lvl1pPr>
              <a:defRPr/>
            </a:lvl1pPr>
          </a:lstStyle>
          <a:p>
            <a:pPr>
              <a:defRPr/>
            </a:pPr>
            <a:endParaRPr lang="de-DE"/>
          </a:p>
        </p:txBody>
      </p:sp>
      <p:sp>
        <p:nvSpPr>
          <p:cNvPr id="7" name="Foliennummernplatzhalter 5">
            <a:extLst>
              <a:ext uri="{FF2B5EF4-FFF2-40B4-BE49-F238E27FC236}">
                <a16:creationId xmlns:a16="http://schemas.microsoft.com/office/drawing/2014/main" id="{BA45F02E-F8EA-4DA6-8BB4-787DA1194376}"/>
              </a:ext>
            </a:extLst>
          </p:cNvPr>
          <p:cNvSpPr>
            <a:spLocks noGrp="1"/>
          </p:cNvSpPr>
          <p:nvPr>
            <p:ph type="sldNum" sz="quarter" idx="12"/>
          </p:nvPr>
        </p:nvSpPr>
        <p:spPr/>
        <p:txBody>
          <a:bodyPr/>
          <a:lstStyle>
            <a:lvl1pPr>
              <a:defRPr/>
            </a:lvl1pPr>
          </a:lstStyle>
          <a:p>
            <a:pPr>
              <a:defRPr/>
            </a:pPr>
            <a:fld id="{2786B924-BDC1-4D0E-8B57-EDCFAC064FB6}" type="slidenum">
              <a:rPr lang="de-DE" altLang="de-DE"/>
              <a:pPr>
                <a:defRPr/>
              </a:pPr>
              <a:t>‹Nr.›</a:t>
            </a:fld>
            <a:endParaRPr lang="de-DE" altLang="de-DE"/>
          </a:p>
        </p:txBody>
      </p:sp>
    </p:spTree>
    <p:extLst>
      <p:ext uri="{BB962C8B-B14F-4D97-AF65-F5344CB8AC3E}">
        <p14:creationId xmlns:p14="http://schemas.microsoft.com/office/powerpoint/2010/main" val="4149152640"/>
      </p:ext>
    </p:extLst>
  </p:cSld>
  <p:clrMapOvr>
    <a:masterClrMapping/>
  </p:clrMapOvr>
  <p:transition spd="slow" advClick="0" advTm="2000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3114A2C-46B2-41D5-A17F-13F02F93AAC9}"/>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2761D1EA-9905-4989-A6D5-60F0D176437A}"/>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6E9EC136-B956-439B-BD24-1DD773C1C2F2}"/>
              </a:ext>
            </a:extLst>
          </p:cNvPr>
          <p:cNvSpPr>
            <a:spLocks noGrp="1"/>
          </p:cNvSpPr>
          <p:nvPr>
            <p:ph type="sldNum" sz="quarter" idx="12"/>
          </p:nvPr>
        </p:nvSpPr>
        <p:spPr/>
        <p:txBody>
          <a:bodyPr/>
          <a:lstStyle>
            <a:lvl1pPr>
              <a:defRPr/>
            </a:lvl1pPr>
          </a:lstStyle>
          <a:p>
            <a:pPr>
              <a:defRPr/>
            </a:pPr>
            <a:fld id="{5F884B48-73C8-40F7-9A17-B144EBF9084D}" type="slidenum">
              <a:rPr lang="de-DE" altLang="de-DE"/>
              <a:pPr>
                <a:defRPr/>
              </a:pPr>
              <a:t>‹Nr.›</a:t>
            </a:fld>
            <a:endParaRPr lang="de-DE" altLang="de-DE"/>
          </a:p>
        </p:txBody>
      </p:sp>
    </p:spTree>
    <p:extLst>
      <p:ext uri="{BB962C8B-B14F-4D97-AF65-F5344CB8AC3E}">
        <p14:creationId xmlns:p14="http://schemas.microsoft.com/office/powerpoint/2010/main" val="1078231634"/>
      </p:ext>
    </p:extLst>
  </p:cSld>
  <p:clrMapOvr>
    <a:masterClrMapping/>
  </p:clrMapOvr>
  <p:transition spd="slow" advClick="0" advTm="2000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a:t>Mastertitelformat bearbeiten</a:t>
            </a:r>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9715092-8F02-46E3-8187-86688EFC26EB}"/>
              </a:ext>
            </a:extLst>
          </p:cNvPr>
          <p:cNvSpPr>
            <a:spLocks noGrp="1"/>
          </p:cNvSpPr>
          <p:nvPr>
            <p:ph type="dt" sz="half" idx="10"/>
          </p:nvPr>
        </p:nvSpPr>
        <p:spPr/>
        <p:txBody>
          <a:bodyPr/>
          <a:lstStyle>
            <a:lvl1pPr>
              <a:defRPr/>
            </a:lvl1pPr>
          </a:lstStyle>
          <a:p>
            <a:pPr>
              <a:defRPr/>
            </a:pPr>
            <a:endParaRPr lang="de-DE"/>
          </a:p>
        </p:txBody>
      </p:sp>
      <p:sp>
        <p:nvSpPr>
          <p:cNvPr id="5" name="Fußzeilenplatzhalter 4">
            <a:extLst>
              <a:ext uri="{FF2B5EF4-FFF2-40B4-BE49-F238E27FC236}">
                <a16:creationId xmlns:a16="http://schemas.microsoft.com/office/drawing/2014/main" id="{4194ACC1-418A-4299-A816-198DFA7E7F30}"/>
              </a:ext>
            </a:extLst>
          </p:cNvPr>
          <p:cNvSpPr>
            <a:spLocks noGrp="1"/>
          </p:cNvSpPr>
          <p:nvPr>
            <p:ph type="ftr" sz="quarter" idx="11"/>
          </p:nvPr>
        </p:nvSpPr>
        <p:spPr/>
        <p:txBody>
          <a:bodyPr/>
          <a:lstStyle>
            <a:lvl1pPr>
              <a:defRPr/>
            </a:lvl1pPr>
          </a:lstStyle>
          <a:p>
            <a:pPr>
              <a:defRPr/>
            </a:pPr>
            <a:endParaRPr lang="de-DE"/>
          </a:p>
        </p:txBody>
      </p:sp>
      <p:sp>
        <p:nvSpPr>
          <p:cNvPr id="6" name="Foliennummernplatzhalter 5">
            <a:extLst>
              <a:ext uri="{FF2B5EF4-FFF2-40B4-BE49-F238E27FC236}">
                <a16:creationId xmlns:a16="http://schemas.microsoft.com/office/drawing/2014/main" id="{1AC13ECF-BF4C-4B7F-971A-9957EAF2F9EF}"/>
              </a:ext>
            </a:extLst>
          </p:cNvPr>
          <p:cNvSpPr>
            <a:spLocks noGrp="1"/>
          </p:cNvSpPr>
          <p:nvPr>
            <p:ph type="sldNum" sz="quarter" idx="12"/>
          </p:nvPr>
        </p:nvSpPr>
        <p:spPr/>
        <p:txBody>
          <a:bodyPr/>
          <a:lstStyle>
            <a:lvl1pPr>
              <a:defRPr/>
            </a:lvl1pPr>
          </a:lstStyle>
          <a:p>
            <a:pPr>
              <a:defRPr/>
            </a:pPr>
            <a:fld id="{CC2E5164-C941-4C58-B291-13AE86CC7576}" type="slidenum">
              <a:rPr lang="de-DE" altLang="de-DE"/>
              <a:pPr>
                <a:defRPr/>
              </a:pPr>
              <a:t>‹Nr.›</a:t>
            </a:fld>
            <a:endParaRPr lang="de-DE" altLang="de-DE"/>
          </a:p>
        </p:txBody>
      </p:sp>
    </p:spTree>
    <p:extLst>
      <p:ext uri="{BB962C8B-B14F-4D97-AF65-F5344CB8AC3E}">
        <p14:creationId xmlns:p14="http://schemas.microsoft.com/office/powerpoint/2010/main" val="1548111464"/>
      </p:ext>
    </p:extLst>
  </p:cSld>
  <p:clrMapOvr>
    <a:masterClrMapping/>
  </p:clrMapOvr>
  <p:transition spd="slow" advClick="0" advTm="2000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5" name="Bild 10">
            <a:extLst>
              <a:ext uri="{FF2B5EF4-FFF2-40B4-BE49-F238E27FC236}">
                <a16:creationId xmlns:a16="http://schemas.microsoft.com/office/drawing/2014/main" id="{83BEF7D6-34A5-4ED0-9674-1E375CE0AA2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43688" y="214313"/>
            <a:ext cx="2214562"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ctrTitle"/>
          </p:nvPr>
        </p:nvSpPr>
        <p:spPr>
          <a:xfrm>
            <a:off x="755576" y="2780928"/>
            <a:ext cx="4824536" cy="720080"/>
          </a:xfrm>
        </p:spPr>
        <p:txBody>
          <a:bodyPr>
            <a:noAutofit/>
          </a:bodyPr>
          <a:lstStyle>
            <a:lvl1pPr algn="l">
              <a:defRPr sz="4800">
                <a:latin typeface="Calibri" panose="020F0502020204030204" pitchFamily="34" charset="0"/>
                <a:cs typeface="Calibri" panose="020F0502020204030204" pitchFamily="34" charset="0"/>
              </a:defRPr>
            </a:lvl1pPr>
          </a:lstStyle>
          <a:p>
            <a:r>
              <a:rPr lang="de-DE" dirty="0"/>
              <a:t>Mastertitelformat bearbeiten</a:t>
            </a:r>
          </a:p>
        </p:txBody>
      </p:sp>
      <p:sp>
        <p:nvSpPr>
          <p:cNvPr id="3" name="Untertitel 2"/>
          <p:cNvSpPr>
            <a:spLocks noGrp="1"/>
          </p:cNvSpPr>
          <p:nvPr>
            <p:ph type="subTitle" idx="1"/>
          </p:nvPr>
        </p:nvSpPr>
        <p:spPr>
          <a:xfrm>
            <a:off x="755576" y="2348880"/>
            <a:ext cx="4536504" cy="644872"/>
          </a:xfrm>
        </p:spPr>
        <p:txBody>
          <a:bodyPr>
            <a:normAutofit/>
          </a:bodyPr>
          <a:lstStyle>
            <a:lvl1pPr marL="0" indent="0" algn="l">
              <a:buNone/>
              <a:defRPr sz="2000">
                <a:solidFill>
                  <a:schemeClr val="tx1">
                    <a:tint val="75000"/>
                  </a:schemeClr>
                </a:solidFill>
                <a:latin typeface="Calibri" panose="020F0502020204030204" pitchFamily="34" charset="0"/>
                <a:cs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a:t>Master-Untertitelformat bearbeiten</a:t>
            </a:r>
          </a:p>
        </p:txBody>
      </p:sp>
      <p:sp>
        <p:nvSpPr>
          <p:cNvPr id="21" name="Textplatzhalter 20"/>
          <p:cNvSpPr>
            <a:spLocks noGrp="1"/>
          </p:cNvSpPr>
          <p:nvPr>
            <p:ph type="body" sz="quarter" idx="11"/>
          </p:nvPr>
        </p:nvSpPr>
        <p:spPr>
          <a:xfrm>
            <a:off x="6228184" y="5805264"/>
            <a:ext cx="2520280" cy="576064"/>
          </a:xfrm>
        </p:spPr>
        <p:txBody>
          <a:bodyPr>
            <a:noAutofit/>
          </a:bodyPr>
          <a:lstStyle>
            <a:lvl1pPr marL="0" indent="0">
              <a:buNone/>
              <a:defRPr sz="1800" baseline="0">
                <a:latin typeface="Calibri" panose="020F0502020204030204" pitchFamily="34" charset="0"/>
                <a:cs typeface="Calibri" panose="020F0502020204030204" pitchFamily="34" charset="0"/>
              </a:defRPr>
            </a:lvl1pPr>
          </a:lstStyle>
          <a:p>
            <a:pPr lvl="0"/>
            <a:r>
              <a:rPr lang="de-DE" dirty="0"/>
              <a:t>Mastertextformat bearbeiten</a:t>
            </a:r>
          </a:p>
          <a:p>
            <a:pPr lvl="1"/>
            <a:r>
              <a:rPr lang="de-DE" dirty="0"/>
              <a:t>Zweite Ebene</a:t>
            </a:r>
          </a:p>
        </p:txBody>
      </p:sp>
    </p:spTree>
    <p:extLst>
      <p:ext uri="{BB962C8B-B14F-4D97-AF65-F5344CB8AC3E}">
        <p14:creationId xmlns:p14="http://schemas.microsoft.com/office/powerpoint/2010/main" val="1921812090"/>
      </p:ext>
    </p:extLst>
  </p:cSld>
  <p:clrMapOvr>
    <a:masterClrMapping/>
  </p:clrMapOvr>
  <p:transition spd="slow" advClick="0" advTm="2000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mit zwei bildern">
    <p:spTree>
      <p:nvGrpSpPr>
        <p:cNvPr id="1" name=""/>
        <p:cNvGrpSpPr/>
        <p:nvPr/>
      </p:nvGrpSpPr>
      <p:grpSpPr>
        <a:xfrm>
          <a:off x="0" y="0"/>
          <a:ext cx="0" cy="0"/>
          <a:chOff x="0" y="0"/>
          <a:chExt cx="0" cy="0"/>
        </a:xfrm>
      </p:grpSpPr>
      <p:pic>
        <p:nvPicPr>
          <p:cNvPr id="6" name="Picture 2">
            <a:extLst>
              <a:ext uri="{FF2B5EF4-FFF2-40B4-BE49-F238E27FC236}">
                <a16:creationId xmlns:a16="http://schemas.microsoft.com/office/drawing/2014/main" id="{38FFCF33-F64E-49E6-80B3-8BC57D450C9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215063"/>
            <a:ext cx="1785938"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Bild 10">
            <a:extLst>
              <a:ext uri="{FF2B5EF4-FFF2-40B4-BE49-F238E27FC236}">
                <a16:creationId xmlns:a16="http://schemas.microsoft.com/office/drawing/2014/main" id="{648C9547-1237-43AD-9038-38D1B05B0C5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86563" y="214313"/>
            <a:ext cx="205898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normAutofit/>
          </a:bodyPr>
          <a:lstStyle>
            <a:lvl1pPr algn="l">
              <a:defRPr sz="2800" b="0">
                <a:latin typeface="Calibri" panose="020F0502020204030204" pitchFamily="34" charset="0"/>
                <a:cs typeface="Calibri" panose="020F0502020204030204" pitchFamily="34" charset="0"/>
              </a:defRPr>
            </a:lvl1pPr>
          </a:lstStyle>
          <a:p>
            <a:r>
              <a:rPr lang="de-DE" dirty="0"/>
              <a:t>Mastertitelformat bearbeiten</a:t>
            </a:r>
          </a:p>
        </p:txBody>
      </p:sp>
      <p:sp>
        <p:nvSpPr>
          <p:cNvPr id="10" name="Textplatzhalter 9"/>
          <p:cNvSpPr>
            <a:spLocks noGrp="1"/>
          </p:cNvSpPr>
          <p:nvPr>
            <p:ph type="body" sz="quarter" idx="10"/>
          </p:nvPr>
        </p:nvSpPr>
        <p:spPr>
          <a:xfrm>
            <a:off x="467544" y="1628775"/>
            <a:ext cx="5400675" cy="4752975"/>
          </a:xfrm>
        </p:spPr>
        <p:txBody>
          <a:bodyPr/>
          <a:lstStyle>
            <a:lvl1pPr marL="0" indent="0">
              <a:buNone/>
              <a:defRPr sz="2000" b="1" u="none">
                <a:latin typeface="Calibri" panose="020F0502020204030204" pitchFamily="34" charset="0"/>
                <a:cs typeface="Calibri" panose="020F0502020204030204" pitchFamily="34" charset="0"/>
              </a:defRPr>
            </a:lvl1pPr>
            <a:lvl2pPr>
              <a:defRPr sz="2000">
                <a:latin typeface="Calibri" panose="020F0502020204030204" pitchFamily="34" charset="0"/>
                <a:cs typeface="Calibri" panose="020F0502020204030204" pitchFamily="34" charset="0"/>
              </a:defRPr>
            </a:lvl2pPr>
            <a:lvl3pPr>
              <a:defRPr sz="2000">
                <a:latin typeface="Calibri" panose="020F0502020204030204" pitchFamily="34" charset="0"/>
                <a:cs typeface="Calibri" panose="020F0502020204030204" pitchFamily="34" charset="0"/>
              </a:defRPr>
            </a:lvl3pPr>
          </a:lstStyle>
          <a:p>
            <a:pPr lvl="0"/>
            <a:r>
              <a:rPr lang="de-DE" dirty="0"/>
              <a:t>Mastertextformat bearbeiten</a:t>
            </a:r>
          </a:p>
          <a:p>
            <a:pPr lvl="1"/>
            <a:r>
              <a:rPr lang="de-DE" dirty="0"/>
              <a:t>Zweite Ebene</a:t>
            </a:r>
          </a:p>
          <a:p>
            <a:pPr lvl="2"/>
            <a:r>
              <a:rPr lang="de-DE" dirty="0"/>
              <a:t>Dritte Ebene</a:t>
            </a:r>
          </a:p>
        </p:txBody>
      </p:sp>
      <p:sp>
        <p:nvSpPr>
          <p:cNvPr id="12" name="Bildplatzhalter 11"/>
          <p:cNvSpPr>
            <a:spLocks noGrp="1"/>
          </p:cNvSpPr>
          <p:nvPr>
            <p:ph type="pic" sz="quarter" idx="11"/>
          </p:nvPr>
        </p:nvSpPr>
        <p:spPr>
          <a:xfrm>
            <a:off x="5940425" y="1628775"/>
            <a:ext cx="2735263" cy="2160265"/>
          </a:xfrm>
        </p:spPr>
        <p:txBody>
          <a:bodyPr rtlCol="0">
            <a:normAutofit/>
          </a:bodyPr>
          <a:lstStyle/>
          <a:p>
            <a:pPr lvl="0"/>
            <a:r>
              <a:rPr lang="de-DE" noProof="0"/>
              <a:t>Bild auf Platzhalter ziehen oder durch Klicken auf Symbol hinzufügen</a:t>
            </a:r>
          </a:p>
        </p:txBody>
      </p:sp>
      <p:sp>
        <p:nvSpPr>
          <p:cNvPr id="5" name="Bildplatzhalter 11"/>
          <p:cNvSpPr>
            <a:spLocks noGrp="1"/>
          </p:cNvSpPr>
          <p:nvPr>
            <p:ph type="pic" sz="quarter" idx="12"/>
          </p:nvPr>
        </p:nvSpPr>
        <p:spPr>
          <a:xfrm>
            <a:off x="5940152" y="3933056"/>
            <a:ext cx="2735263" cy="2448272"/>
          </a:xfrm>
        </p:spPr>
        <p:txBody>
          <a:bodyPr rtlCol="0">
            <a:normAutofit/>
          </a:bodyPr>
          <a:lstStyle/>
          <a:p>
            <a:pPr lvl="0"/>
            <a:r>
              <a:rPr lang="de-DE" noProof="0"/>
              <a:t>Bild auf Platzhalter ziehen oder durch Klicken auf Symbol hinzufügen</a:t>
            </a:r>
          </a:p>
        </p:txBody>
      </p:sp>
    </p:spTree>
    <p:extLst>
      <p:ext uri="{BB962C8B-B14F-4D97-AF65-F5344CB8AC3E}">
        <p14:creationId xmlns:p14="http://schemas.microsoft.com/office/powerpoint/2010/main" val="141623834"/>
      </p:ext>
    </p:extLst>
  </p:cSld>
  <p:clrMapOvr>
    <a:masterClrMapping/>
  </p:clrMapOvr>
  <p:transition spd="slow" advClick="0" advTm="20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645E5A-27A5-4239-B13A-3BD85FEAB195}"/>
              </a:ext>
            </a:extLst>
          </p:cNvPr>
          <p:cNvSpPr>
            <a:spLocks noGrp="1"/>
          </p:cNvSpPr>
          <p:nvPr>
            <p:ph type="title"/>
          </p:nvPr>
        </p:nvSpPr>
        <p:spPr>
          <a:xfrm>
            <a:off x="623888" y="1709738"/>
            <a:ext cx="7886700" cy="2852737"/>
          </a:xfrm>
        </p:spPr>
        <p:txBody>
          <a:bodyPr anchor="b"/>
          <a:lstStyle>
            <a:lvl1pPr>
              <a:defRPr sz="6000"/>
            </a:lvl1pPr>
          </a:lstStyle>
          <a:p>
            <a:r>
              <a:rPr lang="de-DE"/>
              <a:t>Mastertitelformat bearbeiten</a:t>
            </a:r>
            <a:endParaRPr lang="en-GB"/>
          </a:p>
        </p:txBody>
      </p:sp>
      <p:sp>
        <p:nvSpPr>
          <p:cNvPr id="3" name="Textplatzhalter 2">
            <a:extLst>
              <a:ext uri="{FF2B5EF4-FFF2-40B4-BE49-F238E27FC236}">
                <a16:creationId xmlns:a16="http://schemas.microsoft.com/office/drawing/2014/main" id="{7BEBF49E-384D-4541-BD8C-3575A2010B75}"/>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E11721E5-E9BE-4360-8F2C-AE297A7A07BA}"/>
              </a:ext>
            </a:extLst>
          </p:cNvPr>
          <p:cNvSpPr>
            <a:spLocks noGrp="1"/>
          </p:cNvSpPr>
          <p:nvPr>
            <p:ph type="dt" sz="half" idx="10"/>
          </p:nvPr>
        </p:nvSpPr>
        <p:spPr/>
        <p:txBody>
          <a:bodyPr/>
          <a:lstStyle>
            <a:lvl1pPr>
              <a:defRPr/>
            </a:lvl1pPr>
          </a:lstStyle>
          <a:p>
            <a:pPr>
              <a:defRPr/>
            </a:pPr>
            <a:fld id="{03EE8279-C474-4A58-A4C1-5CC3852B4534}" type="datetimeFigureOut">
              <a:rPr lang="en-GB"/>
              <a:pPr>
                <a:defRPr/>
              </a:pPr>
              <a:t>11/03/2020</a:t>
            </a:fld>
            <a:endParaRPr lang="en-GB"/>
          </a:p>
        </p:txBody>
      </p:sp>
      <p:sp>
        <p:nvSpPr>
          <p:cNvPr id="5" name="Fußzeilenplatzhalter 4">
            <a:extLst>
              <a:ext uri="{FF2B5EF4-FFF2-40B4-BE49-F238E27FC236}">
                <a16:creationId xmlns:a16="http://schemas.microsoft.com/office/drawing/2014/main" id="{1D6D4761-BA7F-486C-A858-16EE4FC20D0F}"/>
              </a:ext>
            </a:extLst>
          </p:cNvPr>
          <p:cNvSpPr>
            <a:spLocks noGrp="1"/>
          </p:cNvSpPr>
          <p:nvPr>
            <p:ph type="ftr" sz="quarter" idx="11"/>
          </p:nvPr>
        </p:nvSpPr>
        <p:spPr/>
        <p:txBody>
          <a:bodyPr/>
          <a:lstStyle>
            <a:lvl1pPr>
              <a:defRPr/>
            </a:lvl1pPr>
          </a:lstStyle>
          <a:p>
            <a:pPr>
              <a:defRPr/>
            </a:pPr>
            <a:endParaRPr lang="en-GB"/>
          </a:p>
        </p:txBody>
      </p:sp>
      <p:sp>
        <p:nvSpPr>
          <p:cNvPr id="6" name="Foliennummernplatzhalter 5">
            <a:extLst>
              <a:ext uri="{FF2B5EF4-FFF2-40B4-BE49-F238E27FC236}">
                <a16:creationId xmlns:a16="http://schemas.microsoft.com/office/drawing/2014/main" id="{EE12E1F5-E717-4B88-9578-5B745D73702F}"/>
              </a:ext>
            </a:extLst>
          </p:cNvPr>
          <p:cNvSpPr>
            <a:spLocks noGrp="1"/>
          </p:cNvSpPr>
          <p:nvPr>
            <p:ph type="sldNum" sz="quarter" idx="12"/>
          </p:nvPr>
        </p:nvSpPr>
        <p:spPr/>
        <p:txBody>
          <a:bodyPr/>
          <a:lstStyle>
            <a:lvl1pPr>
              <a:defRPr/>
            </a:lvl1pPr>
          </a:lstStyle>
          <a:p>
            <a:pPr>
              <a:defRPr/>
            </a:pPr>
            <a:fld id="{1EA8AD5E-B859-4560-AE9C-EE09D9D65838}" type="slidenum">
              <a:rPr lang="en-GB"/>
              <a:pPr>
                <a:defRPr/>
              </a:pPr>
              <a:t>‹Nr.›</a:t>
            </a:fld>
            <a:endParaRPr lang="en-GB"/>
          </a:p>
        </p:txBody>
      </p:sp>
    </p:spTree>
    <p:extLst>
      <p:ext uri="{BB962C8B-B14F-4D97-AF65-F5344CB8AC3E}">
        <p14:creationId xmlns:p14="http://schemas.microsoft.com/office/powerpoint/2010/main" val="2755192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BDFBA6-F84A-4B63-8D70-D38F1BE4ACA8}"/>
              </a:ext>
            </a:extLst>
          </p:cNvPr>
          <p:cNvSpPr>
            <a:spLocks noGrp="1"/>
          </p:cNvSpPr>
          <p:nvPr>
            <p:ph type="title"/>
          </p:nvPr>
        </p:nvSpPr>
        <p:spPr/>
        <p:txBody>
          <a:bodyPr/>
          <a:lstStyle/>
          <a:p>
            <a:r>
              <a:rPr lang="de-DE"/>
              <a:t>Mastertitelformat bearbeiten</a:t>
            </a:r>
            <a:endParaRPr lang="en-GB"/>
          </a:p>
        </p:txBody>
      </p:sp>
      <p:sp>
        <p:nvSpPr>
          <p:cNvPr id="3" name="Inhaltsplatzhalter 2">
            <a:extLst>
              <a:ext uri="{FF2B5EF4-FFF2-40B4-BE49-F238E27FC236}">
                <a16:creationId xmlns:a16="http://schemas.microsoft.com/office/drawing/2014/main" id="{CF3AB4CE-A51E-4D0D-BE23-1AE55E75E4A1}"/>
              </a:ext>
            </a:extLst>
          </p:cNvPr>
          <p:cNvSpPr>
            <a:spLocks noGrp="1"/>
          </p:cNvSpPr>
          <p:nvPr>
            <p:ph sz="half" idx="1"/>
          </p:nvPr>
        </p:nvSpPr>
        <p:spPr>
          <a:xfrm>
            <a:off x="628650" y="1825625"/>
            <a:ext cx="386715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Inhaltsplatzhalter 3">
            <a:extLst>
              <a:ext uri="{FF2B5EF4-FFF2-40B4-BE49-F238E27FC236}">
                <a16:creationId xmlns:a16="http://schemas.microsoft.com/office/drawing/2014/main" id="{0CC0CD8F-B676-4E5B-A1F8-45A7B20B9B99}"/>
              </a:ext>
            </a:extLst>
          </p:cNvPr>
          <p:cNvSpPr>
            <a:spLocks noGrp="1"/>
          </p:cNvSpPr>
          <p:nvPr>
            <p:ph sz="half" idx="2"/>
          </p:nvPr>
        </p:nvSpPr>
        <p:spPr>
          <a:xfrm>
            <a:off x="4648200" y="1825625"/>
            <a:ext cx="386715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Datumsplatzhalter 3">
            <a:extLst>
              <a:ext uri="{FF2B5EF4-FFF2-40B4-BE49-F238E27FC236}">
                <a16:creationId xmlns:a16="http://schemas.microsoft.com/office/drawing/2014/main" id="{3AFFD888-38FD-4230-A647-631B0E620CB6}"/>
              </a:ext>
            </a:extLst>
          </p:cNvPr>
          <p:cNvSpPr>
            <a:spLocks noGrp="1"/>
          </p:cNvSpPr>
          <p:nvPr>
            <p:ph type="dt" sz="half" idx="10"/>
          </p:nvPr>
        </p:nvSpPr>
        <p:spPr/>
        <p:txBody>
          <a:bodyPr/>
          <a:lstStyle>
            <a:lvl1pPr>
              <a:defRPr/>
            </a:lvl1pPr>
          </a:lstStyle>
          <a:p>
            <a:pPr>
              <a:defRPr/>
            </a:pPr>
            <a:fld id="{3F6E6DAC-86E7-4E89-BE53-5FBE4251A661}" type="datetimeFigureOut">
              <a:rPr lang="en-GB"/>
              <a:pPr>
                <a:defRPr/>
              </a:pPr>
              <a:t>11/03/2020</a:t>
            </a:fld>
            <a:endParaRPr lang="en-GB"/>
          </a:p>
        </p:txBody>
      </p:sp>
      <p:sp>
        <p:nvSpPr>
          <p:cNvPr id="6" name="Fußzeilenplatzhalter 4">
            <a:extLst>
              <a:ext uri="{FF2B5EF4-FFF2-40B4-BE49-F238E27FC236}">
                <a16:creationId xmlns:a16="http://schemas.microsoft.com/office/drawing/2014/main" id="{FB372E79-3E5A-4713-8E56-8AB5CEBCC1EB}"/>
              </a:ext>
            </a:extLst>
          </p:cNvPr>
          <p:cNvSpPr>
            <a:spLocks noGrp="1"/>
          </p:cNvSpPr>
          <p:nvPr>
            <p:ph type="ftr" sz="quarter" idx="11"/>
          </p:nvPr>
        </p:nvSpPr>
        <p:spPr/>
        <p:txBody>
          <a:bodyPr/>
          <a:lstStyle>
            <a:lvl1pPr>
              <a:defRPr/>
            </a:lvl1pPr>
          </a:lstStyle>
          <a:p>
            <a:pPr>
              <a:defRPr/>
            </a:pPr>
            <a:endParaRPr lang="en-GB"/>
          </a:p>
        </p:txBody>
      </p:sp>
      <p:sp>
        <p:nvSpPr>
          <p:cNvPr id="7" name="Foliennummernplatzhalter 5">
            <a:extLst>
              <a:ext uri="{FF2B5EF4-FFF2-40B4-BE49-F238E27FC236}">
                <a16:creationId xmlns:a16="http://schemas.microsoft.com/office/drawing/2014/main" id="{DD1DF3E8-22E9-440F-97E9-6A4F1009C548}"/>
              </a:ext>
            </a:extLst>
          </p:cNvPr>
          <p:cNvSpPr>
            <a:spLocks noGrp="1"/>
          </p:cNvSpPr>
          <p:nvPr>
            <p:ph type="sldNum" sz="quarter" idx="12"/>
          </p:nvPr>
        </p:nvSpPr>
        <p:spPr/>
        <p:txBody>
          <a:bodyPr/>
          <a:lstStyle>
            <a:lvl1pPr>
              <a:defRPr/>
            </a:lvl1pPr>
          </a:lstStyle>
          <a:p>
            <a:pPr>
              <a:defRPr/>
            </a:pPr>
            <a:fld id="{A2E0B017-A921-4689-A7F2-5024DA86378B}" type="slidenum">
              <a:rPr lang="en-GB"/>
              <a:pPr>
                <a:defRPr/>
              </a:pPr>
              <a:t>‹Nr.›</a:t>
            </a:fld>
            <a:endParaRPr lang="en-GB"/>
          </a:p>
        </p:txBody>
      </p:sp>
    </p:spTree>
    <p:extLst>
      <p:ext uri="{BB962C8B-B14F-4D97-AF65-F5344CB8AC3E}">
        <p14:creationId xmlns:p14="http://schemas.microsoft.com/office/powerpoint/2010/main" val="3017692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E2EF5B-D7AD-4263-B70A-CFF6AF059967}"/>
              </a:ext>
            </a:extLst>
          </p:cNvPr>
          <p:cNvSpPr>
            <a:spLocks noGrp="1"/>
          </p:cNvSpPr>
          <p:nvPr>
            <p:ph type="title"/>
          </p:nvPr>
        </p:nvSpPr>
        <p:spPr>
          <a:xfrm>
            <a:off x="630238" y="365125"/>
            <a:ext cx="7886700" cy="1325563"/>
          </a:xfrm>
        </p:spPr>
        <p:txBody>
          <a:bodyPr/>
          <a:lstStyle/>
          <a:p>
            <a:r>
              <a:rPr lang="de-DE"/>
              <a:t>Mastertitelformat bearbeiten</a:t>
            </a:r>
            <a:endParaRPr lang="en-GB"/>
          </a:p>
        </p:txBody>
      </p:sp>
      <p:sp>
        <p:nvSpPr>
          <p:cNvPr id="3" name="Textplatzhalter 2">
            <a:extLst>
              <a:ext uri="{FF2B5EF4-FFF2-40B4-BE49-F238E27FC236}">
                <a16:creationId xmlns:a16="http://schemas.microsoft.com/office/drawing/2014/main" id="{8C48F55D-C165-48C6-BA5C-00D105963896}"/>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C6A4DBB-0F2E-4FA5-B70F-70CA47E2176A}"/>
              </a:ext>
            </a:extLst>
          </p:cNvPr>
          <p:cNvSpPr>
            <a:spLocks noGrp="1"/>
          </p:cNvSpPr>
          <p:nvPr>
            <p:ph sz="half" idx="2"/>
          </p:nvPr>
        </p:nvSpPr>
        <p:spPr>
          <a:xfrm>
            <a:off x="630238" y="2505075"/>
            <a:ext cx="386873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5" name="Textplatzhalter 4">
            <a:extLst>
              <a:ext uri="{FF2B5EF4-FFF2-40B4-BE49-F238E27FC236}">
                <a16:creationId xmlns:a16="http://schemas.microsoft.com/office/drawing/2014/main" id="{B02A8768-9D00-483A-A34B-B42C22414D1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6F7B9191-C35B-4B5F-AEA0-5C9563754352}"/>
              </a:ext>
            </a:extLst>
          </p:cNvPr>
          <p:cNvSpPr>
            <a:spLocks noGrp="1"/>
          </p:cNvSpPr>
          <p:nvPr>
            <p:ph sz="quarter" idx="4"/>
          </p:nvPr>
        </p:nvSpPr>
        <p:spPr>
          <a:xfrm>
            <a:off x="4629150" y="2505075"/>
            <a:ext cx="38877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7" name="Datumsplatzhalter 3">
            <a:extLst>
              <a:ext uri="{FF2B5EF4-FFF2-40B4-BE49-F238E27FC236}">
                <a16:creationId xmlns:a16="http://schemas.microsoft.com/office/drawing/2014/main" id="{3E087B4D-2981-46A2-99F0-13D53331CF55}"/>
              </a:ext>
            </a:extLst>
          </p:cNvPr>
          <p:cNvSpPr>
            <a:spLocks noGrp="1"/>
          </p:cNvSpPr>
          <p:nvPr>
            <p:ph type="dt" sz="half" idx="10"/>
          </p:nvPr>
        </p:nvSpPr>
        <p:spPr/>
        <p:txBody>
          <a:bodyPr/>
          <a:lstStyle>
            <a:lvl1pPr>
              <a:defRPr/>
            </a:lvl1pPr>
          </a:lstStyle>
          <a:p>
            <a:pPr>
              <a:defRPr/>
            </a:pPr>
            <a:fld id="{4BBE1B54-1B47-4C0F-8F82-907C79AED2DC}" type="datetimeFigureOut">
              <a:rPr lang="en-GB"/>
              <a:pPr>
                <a:defRPr/>
              </a:pPr>
              <a:t>11/03/2020</a:t>
            </a:fld>
            <a:endParaRPr lang="en-GB"/>
          </a:p>
        </p:txBody>
      </p:sp>
      <p:sp>
        <p:nvSpPr>
          <p:cNvPr id="8" name="Fußzeilenplatzhalter 4">
            <a:extLst>
              <a:ext uri="{FF2B5EF4-FFF2-40B4-BE49-F238E27FC236}">
                <a16:creationId xmlns:a16="http://schemas.microsoft.com/office/drawing/2014/main" id="{9BACFD8C-1A19-4427-8796-EC4AC66ECE68}"/>
              </a:ext>
            </a:extLst>
          </p:cNvPr>
          <p:cNvSpPr>
            <a:spLocks noGrp="1"/>
          </p:cNvSpPr>
          <p:nvPr>
            <p:ph type="ftr" sz="quarter" idx="11"/>
          </p:nvPr>
        </p:nvSpPr>
        <p:spPr/>
        <p:txBody>
          <a:bodyPr/>
          <a:lstStyle>
            <a:lvl1pPr>
              <a:defRPr/>
            </a:lvl1pPr>
          </a:lstStyle>
          <a:p>
            <a:pPr>
              <a:defRPr/>
            </a:pPr>
            <a:endParaRPr lang="en-GB"/>
          </a:p>
        </p:txBody>
      </p:sp>
      <p:sp>
        <p:nvSpPr>
          <p:cNvPr id="9" name="Foliennummernplatzhalter 5">
            <a:extLst>
              <a:ext uri="{FF2B5EF4-FFF2-40B4-BE49-F238E27FC236}">
                <a16:creationId xmlns:a16="http://schemas.microsoft.com/office/drawing/2014/main" id="{3B4C0F59-9E08-4E54-BB08-9D774A5DB520}"/>
              </a:ext>
            </a:extLst>
          </p:cNvPr>
          <p:cNvSpPr>
            <a:spLocks noGrp="1"/>
          </p:cNvSpPr>
          <p:nvPr>
            <p:ph type="sldNum" sz="quarter" idx="12"/>
          </p:nvPr>
        </p:nvSpPr>
        <p:spPr/>
        <p:txBody>
          <a:bodyPr/>
          <a:lstStyle>
            <a:lvl1pPr>
              <a:defRPr/>
            </a:lvl1pPr>
          </a:lstStyle>
          <a:p>
            <a:pPr>
              <a:defRPr/>
            </a:pPr>
            <a:fld id="{E5672295-EB9C-4291-B4BD-963C2AD14E2A}" type="slidenum">
              <a:rPr lang="en-GB"/>
              <a:pPr>
                <a:defRPr/>
              </a:pPr>
              <a:t>‹Nr.›</a:t>
            </a:fld>
            <a:endParaRPr lang="en-GB"/>
          </a:p>
        </p:txBody>
      </p:sp>
    </p:spTree>
    <p:extLst>
      <p:ext uri="{BB962C8B-B14F-4D97-AF65-F5344CB8AC3E}">
        <p14:creationId xmlns:p14="http://schemas.microsoft.com/office/powerpoint/2010/main" val="167856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B9C547-E00A-49EE-B00D-368141A22716}"/>
              </a:ext>
            </a:extLst>
          </p:cNvPr>
          <p:cNvSpPr>
            <a:spLocks noGrp="1"/>
          </p:cNvSpPr>
          <p:nvPr>
            <p:ph type="title"/>
          </p:nvPr>
        </p:nvSpPr>
        <p:spPr/>
        <p:txBody>
          <a:bodyPr/>
          <a:lstStyle/>
          <a:p>
            <a:r>
              <a:rPr lang="de-DE"/>
              <a:t>Mastertitelformat bearbeiten</a:t>
            </a:r>
            <a:endParaRPr lang="en-GB"/>
          </a:p>
        </p:txBody>
      </p:sp>
      <p:sp>
        <p:nvSpPr>
          <p:cNvPr id="3" name="Datumsplatzhalter 3">
            <a:extLst>
              <a:ext uri="{FF2B5EF4-FFF2-40B4-BE49-F238E27FC236}">
                <a16:creationId xmlns:a16="http://schemas.microsoft.com/office/drawing/2014/main" id="{EF8F1811-87C4-4B93-AB66-37CC50DE448A}"/>
              </a:ext>
            </a:extLst>
          </p:cNvPr>
          <p:cNvSpPr>
            <a:spLocks noGrp="1"/>
          </p:cNvSpPr>
          <p:nvPr>
            <p:ph type="dt" sz="half" idx="10"/>
          </p:nvPr>
        </p:nvSpPr>
        <p:spPr/>
        <p:txBody>
          <a:bodyPr/>
          <a:lstStyle>
            <a:lvl1pPr>
              <a:defRPr/>
            </a:lvl1pPr>
          </a:lstStyle>
          <a:p>
            <a:pPr>
              <a:defRPr/>
            </a:pPr>
            <a:fld id="{306303C1-A17F-49E7-93F0-B2EEABD9A2AE}" type="datetimeFigureOut">
              <a:rPr lang="en-GB"/>
              <a:pPr>
                <a:defRPr/>
              </a:pPr>
              <a:t>11/03/2020</a:t>
            </a:fld>
            <a:endParaRPr lang="en-GB"/>
          </a:p>
        </p:txBody>
      </p:sp>
      <p:sp>
        <p:nvSpPr>
          <p:cNvPr id="4" name="Fußzeilenplatzhalter 4">
            <a:extLst>
              <a:ext uri="{FF2B5EF4-FFF2-40B4-BE49-F238E27FC236}">
                <a16:creationId xmlns:a16="http://schemas.microsoft.com/office/drawing/2014/main" id="{41A873F1-A3A1-41EB-A6FC-B99A8D394CEC}"/>
              </a:ext>
            </a:extLst>
          </p:cNvPr>
          <p:cNvSpPr>
            <a:spLocks noGrp="1"/>
          </p:cNvSpPr>
          <p:nvPr>
            <p:ph type="ftr" sz="quarter" idx="11"/>
          </p:nvPr>
        </p:nvSpPr>
        <p:spPr/>
        <p:txBody>
          <a:bodyPr/>
          <a:lstStyle>
            <a:lvl1pPr>
              <a:defRPr/>
            </a:lvl1pPr>
          </a:lstStyle>
          <a:p>
            <a:pPr>
              <a:defRPr/>
            </a:pPr>
            <a:endParaRPr lang="en-GB"/>
          </a:p>
        </p:txBody>
      </p:sp>
      <p:sp>
        <p:nvSpPr>
          <p:cNvPr id="5" name="Foliennummernplatzhalter 5">
            <a:extLst>
              <a:ext uri="{FF2B5EF4-FFF2-40B4-BE49-F238E27FC236}">
                <a16:creationId xmlns:a16="http://schemas.microsoft.com/office/drawing/2014/main" id="{FB7A1DC1-A66F-4667-ACD4-FEFC26000FF8}"/>
              </a:ext>
            </a:extLst>
          </p:cNvPr>
          <p:cNvSpPr>
            <a:spLocks noGrp="1"/>
          </p:cNvSpPr>
          <p:nvPr>
            <p:ph type="sldNum" sz="quarter" idx="12"/>
          </p:nvPr>
        </p:nvSpPr>
        <p:spPr/>
        <p:txBody>
          <a:bodyPr/>
          <a:lstStyle>
            <a:lvl1pPr>
              <a:defRPr/>
            </a:lvl1pPr>
          </a:lstStyle>
          <a:p>
            <a:pPr>
              <a:defRPr/>
            </a:pPr>
            <a:fld id="{BF928FD8-1D78-451E-B61D-29D333357BC1}" type="slidenum">
              <a:rPr lang="en-GB"/>
              <a:pPr>
                <a:defRPr/>
              </a:pPr>
              <a:t>‹Nr.›</a:t>
            </a:fld>
            <a:endParaRPr lang="en-GB"/>
          </a:p>
        </p:txBody>
      </p:sp>
    </p:spTree>
    <p:extLst>
      <p:ext uri="{BB962C8B-B14F-4D97-AF65-F5344CB8AC3E}">
        <p14:creationId xmlns:p14="http://schemas.microsoft.com/office/powerpoint/2010/main" val="1102934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3">
            <a:extLst>
              <a:ext uri="{FF2B5EF4-FFF2-40B4-BE49-F238E27FC236}">
                <a16:creationId xmlns:a16="http://schemas.microsoft.com/office/drawing/2014/main" id="{451AC206-1FB4-412A-98A4-88F4D9E4C3A0}"/>
              </a:ext>
            </a:extLst>
          </p:cNvPr>
          <p:cNvSpPr>
            <a:spLocks noGrp="1"/>
          </p:cNvSpPr>
          <p:nvPr>
            <p:ph type="dt" sz="half" idx="10"/>
          </p:nvPr>
        </p:nvSpPr>
        <p:spPr/>
        <p:txBody>
          <a:bodyPr/>
          <a:lstStyle>
            <a:lvl1pPr>
              <a:defRPr/>
            </a:lvl1pPr>
          </a:lstStyle>
          <a:p>
            <a:pPr>
              <a:defRPr/>
            </a:pPr>
            <a:fld id="{6F14B795-37B6-4A15-ABED-70530D8C896E}" type="datetimeFigureOut">
              <a:rPr lang="en-GB"/>
              <a:pPr>
                <a:defRPr/>
              </a:pPr>
              <a:t>11/03/2020</a:t>
            </a:fld>
            <a:endParaRPr lang="en-GB"/>
          </a:p>
        </p:txBody>
      </p:sp>
      <p:sp>
        <p:nvSpPr>
          <p:cNvPr id="3" name="Fußzeilenplatzhalter 4">
            <a:extLst>
              <a:ext uri="{FF2B5EF4-FFF2-40B4-BE49-F238E27FC236}">
                <a16:creationId xmlns:a16="http://schemas.microsoft.com/office/drawing/2014/main" id="{77C56B7C-F924-40C1-9229-E9FCFD5A46C7}"/>
              </a:ext>
            </a:extLst>
          </p:cNvPr>
          <p:cNvSpPr>
            <a:spLocks noGrp="1"/>
          </p:cNvSpPr>
          <p:nvPr>
            <p:ph type="ftr" sz="quarter" idx="11"/>
          </p:nvPr>
        </p:nvSpPr>
        <p:spPr/>
        <p:txBody>
          <a:bodyPr/>
          <a:lstStyle>
            <a:lvl1pPr>
              <a:defRPr/>
            </a:lvl1pPr>
          </a:lstStyle>
          <a:p>
            <a:pPr>
              <a:defRPr/>
            </a:pPr>
            <a:endParaRPr lang="en-GB"/>
          </a:p>
        </p:txBody>
      </p:sp>
      <p:sp>
        <p:nvSpPr>
          <p:cNvPr id="4" name="Foliennummernplatzhalter 5">
            <a:extLst>
              <a:ext uri="{FF2B5EF4-FFF2-40B4-BE49-F238E27FC236}">
                <a16:creationId xmlns:a16="http://schemas.microsoft.com/office/drawing/2014/main" id="{205E3AD4-7455-4CE0-B6E0-F634D305A758}"/>
              </a:ext>
            </a:extLst>
          </p:cNvPr>
          <p:cNvSpPr>
            <a:spLocks noGrp="1"/>
          </p:cNvSpPr>
          <p:nvPr>
            <p:ph type="sldNum" sz="quarter" idx="12"/>
          </p:nvPr>
        </p:nvSpPr>
        <p:spPr/>
        <p:txBody>
          <a:bodyPr/>
          <a:lstStyle>
            <a:lvl1pPr>
              <a:defRPr/>
            </a:lvl1pPr>
          </a:lstStyle>
          <a:p>
            <a:pPr>
              <a:defRPr/>
            </a:pPr>
            <a:fld id="{C72BAA43-646F-4FED-AC4E-71BB66572BF2}" type="slidenum">
              <a:rPr lang="en-GB"/>
              <a:pPr>
                <a:defRPr/>
              </a:pPr>
              <a:t>‹Nr.›</a:t>
            </a:fld>
            <a:endParaRPr lang="en-GB"/>
          </a:p>
        </p:txBody>
      </p:sp>
    </p:spTree>
    <p:extLst>
      <p:ext uri="{BB962C8B-B14F-4D97-AF65-F5344CB8AC3E}">
        <p14:creationId xmlns:p14="http://schemas.microsoft.com/office/powerpoint/2010/main" val="2280904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4BED5E-A6F7-4901-A7E2-5E9D0F4A3595}"/>
              </a:ext>
            </a:extLst>
          </p:cNvPr>
          <p:cNvSpPr>
            <a:spLocks noGrp="1"/>
          </p:cNvSpPr>
          <p:nvPr>
            <p:ph type="title"/>
          </p:nvPr>
        </p:nvSpPr>
        <p:spPr>
          <a:xfrm>
            <a:off x="630238" y="457200"/>
            <a:ext cx="2949575" cy="1600200"/>
          </a:xfrm>
        </p:spPr>
        <p:txBody>
          <a:bodyPr anchor="b"/>
          <a:lstStyle>
            <a:lvl1pPr>
              <a:defRPr sz="3200"/>
            </a:lvl1pPr>
          </a:lstStyle>
          <a:p>
            <a:r>
              <a:rPr lang="de-DE"/>
              <a:t>Mastertitelformat bearbeiten</a:t>
            </a:r>
            <a:endParaRPr lang="en-GB"/>
          </a:p>
        </p:txBody>
      </p:sp>
      <p:sp>
        <p:nvSpPr>
          <p:cNvPr id="3" name="Inhaltsplatzhalter 2">
            <a:extLst>
              <a:ext uri="{FF2B5EF4-FFF2-40B4-BE49-F238E27FC236}">
                <a16:creationId xmlns:a16="http://schemas.microsoft.com/office/drawing/2014/main" id="{112A6D46-A629-4241-8CA0-7F4DE7E883C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4" name="Textplatzhalter 3">
            <a:extLst>
              <a:ext uri="{FF2B5EF4-FFF2-40B4-BE49-F238E27FC236}">
                <a16:creationId xmlns:a16="http://schemas.microsoft.com/office/drawing/2014/main" id="{618F75C1-D190-470F-8FA7-72220E9E726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3">
            <a:extLst>
              <a:ext uri="{FF2B5EF4-FFF2-40B4-BE49-F238E27FC236}">
                <a16:creationId xmlns:a16="http://schemas.microsoft.com/office/drawing/2014/main" id="{EE363531-1091-43A3-A440-53076113D203}"/>
              </a:ext>
            </a:extLst>
          </p:cNvPr>
          <p:cNvSpPr>
            <a:spLocks noGrp="1"/>
          </p:cNvSpPr>
          <p:nvPr>
            <p:ph type="dt" sz="half" idx="10"/>
          </p:nvPr>
        </p:nvSpPr>
        <p:spPr/>
        <p:txBody>
          <a:bodyPr/>
          <a:lstStyle>
            <a:lvl1pPr>
              <a:defRPr/>
            </a:lvl1pPr>
          </a:lstStyle>
          <a:p>
            <a:pPr>
              <a:defRPr/>
            </a:pPr>
            <a:fld id="{162C3871-EF66-4ECD-96C4-FDBDF26B5CE3}" type="datetimeFigureOut">
              <a:rPr lang="en-GB"/>
              <a:pPr>
                <a:defRPr/>
              </a:pPr>
              <a:t>11/03/2020</a:t>
            </a:fld>
            <a:endParaRPr lang="en-GB"/>
          </a:p>
        </p:txBody>
      </p:sp>
      <p:sp>
        <p:nvSpPr>
          <p:cNvPr id="6" name="Fußzeilenplatzhalter 4">
            <a:extLst>
              <a:ext uri="{FF2B5EF4-FFF2-40B4-BE49-F238E27FC236}">
                <a16:creationId xmlns:a16="http://schemas.microsoft.com/office/drawing/2014/main" id="{C2C74CE9-255C-4579-BBF2-4CD56A0E524C}"/>
              </a:ext>
            </a:extLst>
          </p:cNvPr>
          <p:cNvSpPr>
            <a:spLocks noGrp="1"/>
          </p:cNvSpPr>
          <p:nvPr>
            <p:ph type="ftr" sz="quarter" idx="11"/>
          </p:nvPr>
        </p:nvSpPr>
        <p:spPr/>
        <p:txBody>
          <a:bodyPr/>
          <a:lstStyle>
            <a:lvl1pPr>
              <a:defRPr/>
            </a:lvl1pPr>
          </a:lstStyle>
          <a:p>
            <a:pPr>
              <a:defRPr/>
            </a:pPr>
            <a:endParaRPr lang="en-GB"/>
          </a:p>
        </p:txBody>
      </p:sp>
      <p:sp>
        <p:nvSpPr>
          <p:cNvPr id="7" name="Foliennummernplatzhalter 5">
            <a:extLst>
              <a:ext uri="{FF2B5EF4-FFF2-40B4-BE49-F238E27FC236}">
                <a16:creationId xmlns:a16="http://schemas.microsoft.com/office/drawing/2014/main" id="{5847DF69-CAC2-4CAA-AC27-BA6524A87F17}"/>
              </a:ext>
            </a:extLst>
          </p:cNvPr>
          <p:cNvSpPr>
            <a:spLocks noGrp="1"/>
          </p:cNvSpPr>
          <p:nvPr>
            <p:ph type="sldNum" sz="quarter" idx="12"/>
          </p:nvPr>
        </p:nvSpPr>
        <p:spPr/>
        <p:txBody>
          <a:bodyPr/>
          <a:lstStyle>
            <a:lvl1pPr>
              <a:defRPr/>
            </a:lvl1pPr>
          </a:lstStyle>
          <a:p>
            <a:pPr>
              <a:defRPr/>
            </a:pPr>
            <a:fld id="{F9CA369B-1003-4B96-8B45-33EA060AA3BD}" type="slidenum">
              <a:rPr lang="en-GB"/>
              <a:pPr>
                <a:defRPr/>
              </a:pPr>
              <a:t>‹Nr.›</a:t>
            </a:fld>
            <a:endParaRPr lang="en-GB"/>
          </a:p>
        </p:txBody>
      </p:sp>
    </p:spTree>
    <p:extLst>
      <p:ext uri="{BB962C8B-B14F-4D97-AF65-F5344CB8AC3E}">
        <p14:creationId xmlns:p14="http://schemas.microsoft.com/office/powerpoint/2010/main" val="3978498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DB736A-66F2-47DB-A474-847DBCE8663E}"/>
              </a:ext>
            </a:extLst>
          </p:cNvPr>
          <p:cNvSpPr>
            <a:spLocks noGrp="1"/>
          </p:cNvSpPr>
          <p:nvPr>
            <p:ph type="title"/>
          </p:nvPr>
        </p:nvSpPr>
        <p:spPr>
          <a:xfrm>
            <a:off x="630238" y="457200"/>
            <a:ext cx="2949575" cy="1600200"/>
          </a:xfrm>
        </p:spPr>
        <p:txBody>
          <a:bodyPr anchor="b"/>
          <a:lstStyle>
            <a:lvl1pPr>
              <a:defRPr sz="3200"/>
            </a:lvl1pPr>
          </a:lstStyle>
          <a:p>
            <a:r>
              <a:rPr lang="de-DE"/>
              <a:t>Mastertitelformat bearbeiten</a:t>
            </a:r>
            <a:endParaRPr lang="en-GB"/>
          </a:p>
        </p:txBody>
      </p:sp>
      <p:sp>
        <p:nvSpPr>
          <p:cNvPr id="3" name="Bildplatzhalter 2">
            <a:extLst>
              <a:ext uri="{FF2B5EF4-FFF2-40B4-BE49-F238E27FC236}">
                <a16:creationId xmlns:a16="http://schemas.microsoft.com/office/drawing/2014/main" id="{DBD3FE8A-73DC-46C3-BD54-591A98DC6303}"/>
              </a:ext>
            </a:extLst>
          </p:cNvPr>
          <p:cNvSpPr>
            <a:spLocks noGrp="1"/>
          </p:cNvSpPr>
          <p:nvPr>
            <p:ph type="pic" idx="1"/>
          </p:nvPr>
        </p:nvSpPr>
        <p:spPr>
          <a:xfrm>
            <a:off x="3887788" y="987425"/>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platzhalter 3">
            <a:extLst>
              <a:ext uri="{FF2B5EF4-FFF2-40B4-BE49-F238E27FC236}">
                <a16:creationId xmlns:a16="http://schemas.microsoft.com/office/drawing/2014/main" id="{42942698-5EFA-4DAD-8DC1-6F74D32E6AD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3">
            <a:extLst>
              <a:ext uri="{FF2B5EF4-FFF2-40B4-BE49-F238E27FC236}">
                <a16:creationId xmlns:a16="http://schemas.microsoft.com/office/drawing/2014/main" id="{62D19E09-2315-46C3-A428-3813F985CEB7}"/>
              </a:ext>
            </a:extLst>
          </p:cNvPr>
          <p:cNvSpPr>
            <a:spLocks noGrp="1"/>
          </p:cNvSpPr>
          <p:nvPr>
            <p:ph type="dt" sz="half" idx="10"/>
          </p:nvPr>
        </p:nvSpPr>
        <p:spPr/>
        <p:txBody>
          <a:bodyPr/>
          <a:lstStyle>
            <a:lvl1pPr>
              <a:defRPr/>
            </a:lvl1pPr>
          </a:lstStyle>
          <a:p>
            <a:pPr>
              <a:defRPr/>
            </a:pPr>
            <a:fld id="{5EC92734-D90E-4722-A857-C37FF9DB61E2}" type="datetimeFigureOut">
              <a:rPr lang="en-GB"/>
              <a:pPr>
                <a:defRPr/>
              </a:pPr>
              <a:t>11/03/2020</a:t>
            </a:fld>
            <a:endParaRPr lang="en-GB"/>
          </a:p>
        </p:txBody>
      </p:sp>
      <p:sp>
        <p:nvSpPr>
          <p:cNvPr id="6" name="Fußzeilenplatzhalter 4">
            <a:extLst>
              <a:ext uri="{FF2B5EF4-FFF2-40B4-BE49-F238E27FC236}">
                <a16:creationId xmlns:a16="http://schemas.microsoft.com/office/drawing/2014/main" id="{C2DB2947-5DCE-4092-BDE8-C45B72A76A3A}"/>
              </a:ext>
            </a:extLst>
          </p:cNvPr>
          <p:cNvSpPr>
            <a:spLocks noGrp="1"/>
          </p:cNvSpPr>
          <p:nvPr>
            <p:ph type="ftr" sz="quarter" idx="11"/>
          </p:nvPr>
        </p:nvSpPr>
        <p:spPr/>
        <p:txBody>
          <a:bodyPr/>
          <a:lstStyle>
            <a:lvl1pPr>
              <a:defRPr/>
            </a:lvl1pPr>
          </a:lstStyle>
          <a:p>
            <a:pPr>
              <a:defRPr/>
            </a:pPr>
            <a:endParaRPr lang="en-GB"/>
          </a:p>
        </p:txBody>
      </p:sp>
      <p:sp>
        <p:nvSpPr>
          <p:cNvPr id="7" name="Foliennummernplatzhalter 5">
            <a:extLst>
              <a:ext uri="{FF2B5EF4-FFF2-40B4-BE49-F238E27FC236}">
                <a16:creationId xmlns:a16="http://schemas.microsoft.com/office/drawing/2014/main" id="{F20C3824-2026-45BA-A14E-2358457E262D}"/>
              </a:ext>
            </a:extLst>
          </p:cNvPr>
          <p:cNvSpPr>
            <a:spLocks noGrp="1"/>
          </p:cNvSpPr>
          <p:nvPr>
            <p:ph type="sldNum" sz="quarter" idx="12"/>
          </p:nvPr>
        </p:nvSpPr>
        <p:spPr/>
        <p:txBody>
          <a:bodyPr/>
          <a:lstStyle>
            <a:lvl1pPr>
              <a:defRPr/>
            </a:lvl1pPr>
          </a:lstStyle>
          <a:p>
            <a:pPr>
              <a:defRPr/>
            </a:pPr>
            <a:fld id="{2E0A5FDD-389B-49B9-B17A-63556EA7D543}" type="slidenum">
              <a:rPr lang="en-GB"/>
              <a:pPr>
                <a:defRPr/>
              </a:pPr>
              <a:t>‹Nr.›</a:t>
            </a:fld>
            <a:endParaRPr lang="en-GB"/>
          </a:p>
        </p:txBody>
      </p:sp>
    </p:spTree>
    <p:extLst>
      <p:ext uri="{BB962C8B-B14F-4D97-AF65-F5344CB8AC3E}">
        <p14:creationId xmlns:p14="http://schemas.microsoft.com/office/powerpoint/2010/main" val="1624432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elplatzhalter 1">
            <a:extLst>
              <a:ext uri="{FF2B5EF4-FFF2-40B4-BE49-F238E27FC236}">
                <a16:creationId xmlns:a16="http://schemas.microsoft.com/office/drawing/2014/main" id="{E3550618-9AD1-478C-B73D-30C9319B6F2C}"/>
              </a:ext>
            </a:extLst>
          </p:cNvPr>
          <p:cNvSpPr>
            <a:spLocks noGrp="1" noChangeArrowheads="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en-US"/>
              <a:t>Mastertitelformat bearbeiten</a:t>
            </a:r>
            <a:endParaRPr lang="en-GB" altLang="en-US"/>
          </a:p>
        </p:txBody>
      </p:sp>
      <p:sp>
        <p:nvSpPr>
          <p:cNvPr id="1027" name="Textplatzhalter 2">
            <a:extLst>
              <a:ext uri="{FF2B5EF4-FFF2-40B4-BE49-F238E27FC236}">
                <a16:creationId xmlns:a16="http://schemas.microsoft.com/office/drawing/2014/main" id="{100968E5-F029-4F6F-AAF3-A5164A851FCA}"/>
              </a:ext>
            </a:extLst>
          </p:cNvPr>
          <p:cNvSpPr>
            <a:spLocks noGrp="1" noChangeArrowheads="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en-US"/>
              <a:t>Mastertextformat bearbeiten</a:t>
            </a:r>
          </a:p>
          <a:p>
            <a:pPr lvl="1"/>
            <a:r>
              <a:rPr lang="de-DE" altLang="en-US"/>
              <a:t>Zweite Ebene</a:t>
            </a:r>
          </a:p>
          <a:p>
            <a:pPr lvl="2"/>
            <a:r>
              <a:rPr lang="de-DE" altLang="en-US"/>
              <a:t>Dritte Ebene</a:t>
            </a:r>
          </a:p>
          <a:p>
            <a:pPr lvl="3"/>
            <a:r>
              <a:rPr lang="de-DE" altLang="en-US"/>
              <a:t>Vierte Ebene</a:t>
            </a:r>
          </a:p>
          <a:p>
            <a:pPr lvl="4"/>
            <a:r>
              <a:rPr lang="de-DE" altLang="en-US"/>
              <a:t>Fünfte Ebene</a:t>
            </a:r>
            <a:endParaRPr lang="en-GB" altLang="en-US"/>
          </a:p>
        </p:txBody>
      </p:sp>
      <p:sp>
        <p:nvSpPr>
          <p:cNvPr id="4" name="Datumsplatzhalter 3">
            <a:extLst>
              <a:ext uri="{FF2B5EF4-FFF2-40B4-BE49-F238E27FC236}">
                <a16:creationId xmlns:a16="http://schemas.microsoft.com/office/drawing/2014/main" id="{4DCDB8F9-ABDA-4F0B-818D-5AF2ACB1BE5E}"/>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latin typeface="Calibri" panose="020F0502020204030204" pitchFamily="34" charset="0"/>
              </a:defRPr>
            </a:lvl1pPr>
          </a:lstStyle>
          <a:p>
            <a:pPr>
              <a:defRPr/>
            </a:pPr>
            <a:fld id="{8029CBD1-69B0-44CF-AC39-E7DEF9C7E906}" type="datetimeFigureOut">
              <a:rPr lang="en-GB"/>
              <a:pPr>
                <a:defRPr/>
              </a:pPr>
              <a:t>11/03/2020</a:t>
            </a:fld>
            <a:endParaRPr lang="en-GB"/>
          </a:p>
        </p:txBody>
      </p:sp>
      <p:sp>
        <p:nvSpPr>
          <p:cNvPr id="5" name="Fußzeilenplatzhalter 4">
            <a:extLst>
              <a:ext uri="{FF2B5EF4-FFF2-40B4-BE49-F238E27FC236}">
                <a16:creationId xmlns:a16="http://schemas.microsoft.com/office/drawing/2014/main" id="{2EEB0937-CF7C-4AAE-808F-9DFB95D7C8F8}"/>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latin typeface="Calibri" panose="020F0502020204030204" pitchFamily="34" charset="0"/>
              </a:defRPr>
            </a:lvl1pPr>
          </a:lstStyle>
          <a:p>
            <a:pPr>
              <a:defRPr/>
            </a:pPr>
            <a:endParaRPr lang="en-GB"/>
          </a:p>
        </p:txBody>
      </p:sp>
      <p:sp>
        <p:nvSpPr>
          <p:cNvPr id="6" name="Foliennummernplatzhalter 5">
            <a:extLst>
              <a:ext uri="{FF2B5EF4-FFF2-40B4-BE49-F238E27FC236}">
                <a16:creationId xmlns:a16="http://schemas.microsoft.com/office/drawing/2014/main" id="{F41F7184-1FFC-4565-ABA2-109B50A6EA13}"/>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Calibri" panose="020F0502020204030204" pitchFamily="34" charset="0"/>
              </a:defRPr>
            </a:lvl1pPr>
          </a:lstStyle>
          <a:p>
            <a:pPr>
              <a:defRPr/>
            </a:pPr>
            <a:fld id="{393DAC14-CFCF-4111-BCD3-6F4A794D31C2}" type="slidenum">
              <a:rPr lang="en-GB"/>
              <a:pPr>
                <a:defRPr/>
              </a:pPr>
              <a:t>‹Nr.›</a:t>
            </a:fld>
            <a:endParaRPr lang="en-GB"/>
          </a:p>
        </p:txBody>
      </p:sp>
      <p:pic>
        <p:nvPicPr>
          <p:cNvPr id="1031" name="Grafik 9">
            <a:extLst>
              <a:ext uri="{FF2B5EF4-FFF2-40B4-BE49-F238E27FC236}">
                <a16:creationId xmlns:a16="http://schemas.microsoft.com/office/drawing/2014/main" id="{CD3C38CA-2118-42CB-9680-63492A80162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397750" y="0"/>
            <a:ext cx="1746250" cy="117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Grafik 11">
            <a:extLst>
              <a:ext uri="{FF2B5EF4-FFF2-40B4-BE49-F238E27FC236}">
                <a16:creationId xmlns:a16="http://schemas.microsoft.com/office/drawing/2014/main" id="{DAC0D085-A381-4216-A5C2-B96A354A10E6}"/>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5770563"/>
            <a:ext cx="1590675"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Grafik 15">
            <a:extLst>
              <a:ext uri="{FF2B5EF4-FFF2-40B4-BE49-F238E27FC236}">
                <a16:creationId xmlns:a16="http://schemas.microsoft.com/office/drawing/2014/main" id="{DB965DFC-2448-4A2C-B403-9F031B773322}"/>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845425" y="1027113"/>
            <a:ext cx="1257300" cy="179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13"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Lst>
  <p:txStyles>
    <p:titleStyle>
      <a:lvl1pPr algn="l" rtl="0" eaLnBrk="0" fontAlgn="base" hangingPunct="0">
        <a:lnSpc>
          <a:spcPct val="90000"/>
        </a:lnSpc>
        <a:spcBef>
          <a:spcPct val="0"/>
        </a:spcBef>
        <a:spcAft>
          <a:spcPct val="0"/>
        </a:spcAft>
        <a:defRPr sz="4400" kern="1200">
          <a:solidFill>
            <a:schemeClr val="tx1"/>
          </a:solidFill>
          <a:latin typeface="Calibri" panose="020F0502020204030204" pitchFamily="34" charset="0"/>
          <a:ea typeface="+mj-ea"/>
          <a:cs typeface="+mj-cs"/>
        </a:defRPr>
      </a:lvl1pPr>
      <a:lvl2pPr algn="l" rtl="0" eaLnBrk="0" fontAlgn="base" hangingPunct="0">
        <a:lnSpc>
          <a:spcPct val="90000"/>
        </a:lnSpc>
        <a:spcBef>
          <a:spcPct val="0"/>
        </a:spcBef>
        <a:spcAft>
          <a:spcPct val="0"/>
        </a:spcAft>
        <a:defRPr sz="4400">
          <a:solidFill>
            <a:schemeClr val="tx1"/>
          </a:solidFill>
          <a:latin typeface="Calibri" panose="020F0502020204030204" pitchFamily="34" charset="0"/>
        </a:defRPr>
      </a:lvl2pPr>
      <a:lvl3pPr algn="l" rtl="0" eaLnBrk="0" fontAlgn="base" hangingPunct="0">
        <a:lnSpc>
          <a:spcPct val="90000"/>
        </a:lnSpc>
        <a:spcBef>
          <a:spcPct val="0"/>
        </a:spcBef>
        <a:spcAft>
          <a:spcPct val="0"/>
        </a:spcAft>
        <a:defRPr sz="4400">
          <a:solidFill>
            <a:schemeClr val="tx1"/>
          </a:solidFill>
          <a:latin typeface="Calibri" panose="020F0502020204030204" pitchFamily="34" charset="0"/>
        </a:defRPr>
      </a:lvl3pPr>
      <a:lvl4pPr algn="l" rtl="0" eaLnBrk="0" fontAlgn="base" hangingPunct="0">
        <a:lnSpc>
          <a:spcPct val="90000"/>
        </a:lnSpc>
        <a:spcBef>
          <a:spcPct val="0"/>
        </a:spcBef>
        <a:spcAft>
          <a:spcPct val="0"/>
        </a:spcAft>
        <a:defRPr sz="4400">
          <a:solidFill>
            <a:schemeClr val="tx1"/>
          </a:solidFill>
          <a:latin typeface="Calibri" panose="020F0502020204030204" pitchFamily="34" charset="0"/>
        </a:defRPr>
      </a:lvl4pPr>
      <a:lvl5pPr algn="l" rtl="0" eaLnBrk="0" fontAlgn="base" hangingPunct="0">
        <a:lnSpc>
          <a:spcPct val="90000"/>
        </a:lnSpc>
        <a:spcBef>
          <a:spcPct val="0"/>
        </a:spcBef>
        <a:spcAft>
          <a:spcPct val="0"/>
        </a:spcAft>
        <a:defRPr sz="4400">
          <a:solidFill>
            <a:schemeClr val="tx1"/>
          </a:solidFill>
          <a:latin typeface="Calibri" panose="020F05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elplatzhalter 1">
            <a:extLst>
              <a:ext uri="{FF2B5EF4-FFF2-40B4-BE49-F238E27FC236}">
                <a16:creationId xmlns:a16="http://schemas.microsoft.com/office/drawing/2014/main" id="{E72A03F9-95A5-480B-93B8-4973F544DDE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de-DE"/>
              <a:t>Mastertitelformat bearbeiten</a:t>
            </a:r>
          </a:p>
        </p:txBody>
      </p:sp>
      <p:sp>
        <p:nvSpPr>
          <p:cNvPr id="2051" name="Textplatzhalter 2">
            <a:extLst>
              <a:ext uri="{FF2B5EF4-FFF2-40B4-BE49-F238E27FC236}">
                <a16:creationId xmlns:a16="http://schemas.microsoft.com/office/drawing/2014/main" id="{92D64A40-A7B5-4A12-82F9-78B0639CE846}"/>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a:t>Mastertextformat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4" name="Datumsplatzhalter 3">
            <a:extLst>
              <a:ext uri="{FF2B5EF4-FFF2-40B4-BE49-F238E27FC236}">
                <a16:creationId xmlns:a16="http://schemas.microsoft.com/office/drawing/2014/main" id="{406D6B66-AB6E-4831-B5B9-9C21BAF58DC5}"/>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de-DE"/>
          </a:p>
        </p:txBody>
      </p:sp>
      <p:sp>
        <p:nvSpPr>
          <p:cNvPr id="5" name="Fußzeilenplatzhalter 4">
            <a:extLst>
              <a:ext uri="{FF2B5EF4-FFF2-40B4-BE49-F238E27FC236}">
                <a16:creationId xmlns:a16="http://schemas.microsoft.com/office/drawing/2014/main" id="{FFEF148E-B025-4110-853F-4AE1FE5282B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de-DE"/>
          </a:p>
        </p:txBody>
      </p:sp>
      <p:sp>
        <p:nvSpPr>
          <p:cNvPr id="6" name="Foliennummernplatzhalter 5">
            <a:extLst>
              <a:ext uri="{FF2B5EF4-FFF2-40B4-BE49-F238E27FC236}">
                <a16:creationId xmlns:a16="http://schemas.microsoft.com/office/drawing/2014/main" id="{4B9419FD-C1BA-4A2C-B694-E2B1DF6272EC}"/>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8361875E-4CFE-4092-8E4F-44D1B7A51352}" type="slidenum">
              <a:rPr lang="de-DE" altLang="de-DE"/>
              <a:pPr>
                <a:defRPr/>
              </a:pPr>
              <a:t>‹Nr.›</a:t>
            </a:fld>
            <a:endParaRPr lang="de-DE" altLang="de-DE"/>
          </a:p>
        </p:txBody>
      </p:sp>
    </p:spTree>
  </p:cSld>
  <p:clrMap bg1="lt1" tx1="dk1" bg2="lt2" tx2="dk2" accent1="accent1" accent2="accent2" accent3="accent3" accent4="accent4" accent5="accent5" accent6="accent6" hlink="hlink" folHlink="folHlink"/>
  <p:sldLayoutIdLst>
    <p:sldLayoutId id="2147484324" r:id="rId1"/>
    <p:sldLayoutId id="2147484325" r:id="rId2"/>
    <p:sldLayoutId id="2147484326" r:id="rId3"/>
    <p:sldLayoutId id="2147484327" r:id="rId4"/>
    <p:sldLayoutId id="2147484328" r:id="rId5"/>
    <p:sldLayoutId id="2147484329" r:id="rId6"/>
    <p:sldLayoutId id="2147484330" r:id="rId7"/>
    <p:sldLayoutId id="2147484331" r:id="rId8"/>
    <p:sldLayoutId id="2147484332" r:id="rId9"/>
    <p:sldLayoutId id="2147484333" r:id="rId10"/>
    <p:sldLayoutId id="2147484334" r:id="rId11"/>
    <p:sldLayoutId id="2147484335" r:id="rId12"/>
    <p:sldLayoutId id="2147484336" r:id="rId13"/>
  </p:sldLayoutIdLst>
  <p:transition spd="slow" advClick="0" advTm="20000"/>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mj-cs"/>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charset="0"/>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charset="0"/>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charset="0"/>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1.png"/><Relationship Id="rId13" Type="http://schemas.microsoft.com/office/2007/relationships/hdphoto" Target="../media/hdphoto3.wdp"/><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9.png"/><Relationship Id="rId11" Type="http://schemas.microsoft.com/office/2007/relationships/hdphoto" Target="../media/hdphoto2.wdp"/><Relationship Id="rId5" Type="http://schemas.openxmlformats.org/officeDocument/2006/relationships/image" Target="../media/image28.svg"/><Relationship Id="rId10" Type="http://schemas.openxmlformats.org/officeDocument/2006/relationships/image" Target="../media/image32.png"/><Relationship Id="rId4" Type="http://schemas.openxmlformats.org/officeDocument/2006/relationships/image" Target="../media/image27.png"/><Relationship Id="rId9"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microsoft.com/office/2007/relationships/hdphoto" Target="../media/hdphoto4.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svg"/><Relationship Id="rId9" Type="http://schemas.openxmlformats.org/officeDocument/2006/relationships/image" Target="../media/image15.sv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13.svg"/><Relationship Id="rId3" Type="http://schemas.openxmlformats.org/officeDocument/2006/relationships/image" Target="../media/image9.png"/><Relationship Id="rId7" Type="http://schemas.openxmlformats.org/officeDocument/2006/relationships/image" Target="../media/image11.emf"/><Relationship Id="rId12"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7.svg"/><Relationship Id="rId11" Type="http://schemas.openxmlformats.org/officeDocument/2006/relationships/image" Target="../media/image21.svg"/><Relationship Id="rId5" Type="http://schemas.openxmlformats.org/officeDocument/2006/relationships/image" Target="../media/image16.png"/><Relationship Id="rId10" Type="http://schemas.openxmlformats.org/officeDocument/2006/relationships/image" Target="../media/image20.png"/><Relationship Id="rId4" Type="http://schemas.openxmlformats.org/officeDocument/2006/relationships/image" Target="../media/image10.svg"/><Relationship Id="rId9" Type="http://schemas.openxmlformats.org/officeDocument/2006/relationships/image" Target="../media/image19.sv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19.sv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Untertitel 2">
            <a:extLst>
              <a:ext uri="{FF2B5EF4-FFF2-40B4-BE49-F238E27FC236}">
                <a16:creationId xmlns:a16="http://schemas.microsoft.com/office/drawing/2014/main" id="{C06747B4-D8EA-46A3-B4DF-C9AAA6B5A1EF}"/>
              </a:ext>
            </a:extLst>
          </p:cNvPr>
          <p:cNvSpPr>
            <a:spLocks noGrp="1" noChangeArrowheads="1"/>
          </p:cNvSpPr>
          <p:nvPr>
            <p:ph type="subTitle" idx="1"/>
          </p:nvPr>
        </p:nvSpPr>
        <p:spPr>
          <a:xfrm>
            <a:off x="1143000" y="2636912"/>
            <a:ext cx="6858000" cy="2016224"/>
          </a:xfrm>
        </p:spPr>
        <p:txBody>
          <a:bodyPr/>
          <a:lstStyle/>
          <a:p>
            <a:pPr eaLnBrk="1" hangingPunct="1">
              <a:lnSpc>
                <a:spcPct val="100000"/>
              </a:lnSpc>
            </a:pPr>
            <a:r>
              <a:rPr lang="de-DE" altLang="en-US" spc="120" dirty="0">
                <a:solidFill>
                  <a:schemeClr val="tx2"/>
                </a:solidFill>
                <a:latin typeface="Verdana" panose="020B0604030504040204" pitchFamily="34" charset="0"/>
                <a:ea typeface="Verdana" panose="020B0604030504040204" pitchFamily="34" charset="0"/>
                <a:cs typeface="Verdana" panose="020B0604030504040204" pitchFamily="34" charset="0"/>
              </a:rPr>
              <a:t>WERTE UND EUROPA</a:t>
            </a:r>
            <a:br>
              <a:rPr lang="de-DE" altLang="en-US" sz="3200" spc="120" dirty="0">
                <a:solidFill>
                  <a:schemeClr val="tx2"/>
                </a:solidFill>
                <a:latin typeface="Verdana" panose="020B0604030504040204" pitchFamily="34" charset="0"/>
                <a:ea typeface="Verdana" panose="020B0604030504040204" pitchFamily="34" charset="0"/>
                <a:cs typeface="Verdana" panose="020B0604030504040204" pitchFamily="34" charset="0"/>
              </a:rPr>
            </a:br>
            <a:r>
              <a:rPr lang="de-DE" altLang="en-US" sz="3200" b="1" dirty="0">
                <a:solidFill>
                  <a:srgbClr val="7FA4E7"/>
                </a:solidFill>
                <a:latin typeface="Verdana" panose="020B0604030504040204" pitchFamily="34" charset="0"/>
                <a:ea typeface="Verdana" panose="020B0604030504040204" pitchFamily="34" charset="0"/>
                <a:cs typeface="Verdana" panose="020B0604030504040204" pitchFamily="34" charset="0"/>
              </a:rPr>
              <a:t>WERTEEROSION AUF </a:t>
            </a:r>
            <a:br>
              <a:rPr lang="de-DE" altLang="en-US" sz="3200" b="1" dirty="0">
                <a:solidFill>
                  <a:srgbClr val="7FA4E7"/>
                </a:solidFill>
                <a:latin typeface="Verdana" panose="020B0604030504040204" pitchFamily="34" charset="0"/>
                <a:ea typeface="Verdana" panose="020B0604030504040204" pitchFamily="34" charset="0"/>
                <a:cs typeface="Verdana" panose="020B0604030504040204" pitchFamily="34" charset="0"/>
              </a:rPr>
            </a:br>
            <a:r>
              <a:rPr lang="de-DE" altLang="en-US" sz="3200" b="1" dirty="0">
                <a:solidFill>
                  <a:srgbClr val="7FA4E7"/>
                </a:solidFill>
                <a:latin typeface="Verdana" panose="020B0604030504040204" pitchFamily="34" charset="0"/>
                <a:ea typeface="Verdana" panose="020B0604030504040204" pitchFamily="34" charset="0"/>
                <a:cs typeface="Verdana" panose="020B0604030504040204" pitchFamily="34" charset="0"/>
              </a:rPr>
              <a:t>DEM MITTELMEER</a:t>
            </a:r>
            <a:endParaRPr lang="en-GB" altLang="en-US" sz="3200" b="1" dirty="0">
              <a:solidFill>
                <a:srgbClr val="7FA4E7"/>
              </a:solidFill>
              <a:latin typeface="Verdana" panose="020B0604030504040204" pitchFamily="34" charset="0"/>
              <a:ea typeface="Verdana" panose="020B0604030504040204" pitchFamily="34" charset="0"/>
              <a:cs typeface="Verdana" panose="020B0604030504040204" pitchFamily="34" charset="0"/>
            </a:endParaRPr>
          </a:p>
          <a:p>
            <a:pPr eaLnBrk="1" hangingPunct="1">
              <a:lnSpc>
                <a:spcPct val="100000"/>
              </a:lnSpc>
            </a:pPr>
            <a:endParaRPr lang="de-DE" altLang="en-US" sz="3200" spc="12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56000" cy="644945"/>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EINFÜHRUNG</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4" name="Textfeld 3">
            <a:extLst>
              <a:ext uri="{FF2B5EF4-FFF2-40B4-BE49-F238E27FC236}">
                <a16:creationId xmlns:a16="http://schemas.microsoft.com/office/drawing/2014/main" id="{A93F9418-4CF2-4BFF-85C8-3BDAA08F8001}"/>
              </a:ext>
            </a:extLst>
          </p:cNvPr>
          <p:cNvSpPr txBox="1"/>
          <p:nvPr/>
        </p:nvSpPr>
        <p:spPr>
          <a:xfrm>
            <a:off x="835968" y="1903162"/>
            <a:ext cx="8003232" cy="369332"/>
          </a:xfrm>
          <a:prstGeom prst="rect">
            <a:avLst/>
          </a:prstGeom>
          <a:noFill/>
        </p:spPr>
        <p:txBody>
          <a:bodyPr wrap="square" rtlCol="0">
            <a:spAutoFit/>
          </a:bodyPr>
          <a:lstStyle/>
          <a:p>
            <a:endParaRPr lang="de-DE">
              <a:latin typeface="Helvetica" panose="020B0500000000000000" pitchFamily="34" charset="0"/>
            </a:endParaRPr>
          </a:p>
        </p:txBody>
      </p:sp>
      <p:grpSp>
        <p:nvGrpSpPr>
          <p:cNvPr id="32" name="Gruppieren 31">
            <a:extLst>
              <a:ext uri="{FF2B5EF4-FFF2-40B4-BE49-F238E27FC236}">
                <a16:creationId xmlns:a16="http://schemas.microsoft.com/office/drawing/2014/main" id="{6E722CFF-6C2A-1B46-83B9-8AD9D3DD7538}"/>
              </a:ext>
            </a:extLst>
          </p:cNvPr>
          <p:cNvGrpSpPr/>
          <p:nvPr/>
        </p:nvGrpSpPr>
        <p:grpSpPr>
          <a:xfrm>
            <a:off x="3511141" y="1124744"/>
            <a:ext cx="2147154" cy="1170979"/>
            <a:chOff x="3252806" y="1058008"/>
            <a:chExt cx="2147154" cy="1170979"/>
          </a:xfrm>
        </p:grpSpPr>
        <p:pic>
          <p:nvPicPr>
            <p:cNvPr id="7" name="Grafik 6">
              <a:extLst>
                <a:ext uri="{FF2B5EF4-FFF2-40B4-BE49-F238E27FC236}">
                  <a16:creationId xmlns:a16="http://schemas.microsoft.com/office/drawing/2014/main" id="{521353EE-A991-484B-9B86-536F2CC9508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29180"/>
            <a:stretch/>
          </p:blipFill>
          <p:spPr>
            <a:xfrm>
              <a:off x="3779912" y="1058008"/>
              <a:ext cx="1188000" cy="580106"/>
            </a:xfrm>
            <a:prstGeom prst="rect">
              <a:avLst/>
            </a:prstGeom>
          </p:spPr>
        </p:pic>
        <p:sp>
          <p:nvSpPr>
            <p:cNvPr id="16" name="Textfeld 15">
              <a:extLst>
                <a:ext uri="{FF2B5EF4-FFF2-40B4-BE49-F238E27FC236}">
                  <a16:creationId xmlns:a16="http://schemas.microsoft.com/office/drawing/2014/main" id="{18123529-7850-4EC4-85E8-4E516E75BF52}"/>
                </a:ext>
              </a:extLst>
            </p:cNvPr>
            <p:cNvSpPr txBox="1"/>
            <p:nvPr/>
          </p:nvSpPr>
          <p:spPr>
            <a:xfrm>
              <a:off x="3252806" y="1674989"/>
              <a:ext cx="2147154" cy="553998"/>
            </a:xfrm>
            <a:prstGeom prst="rect">
              <a:avLst/>
            </a:prstGeom>
            <a:noFill/>
          </p:spPr>
          <p:txBody>
            <a:bodyPr wrap="square" rtlCol="0">
              <a:spAutoFit/>
            </a:bodyPr>
            <a:lstStyle/>
            <a:p>
              <a:pPr algn="ctr"/>
              <a:r>
                <a:rPr lang="de-DE" sz="1500" b="1">
                  <a:solidFill>
                    <a:srgbClr val="323E53"/>
                  </a:solidFill>
                  <a:latin typeface="Verdana" panose="020B0604030504040204" pitchFamily="34" charset="0"/>
                  <a:ea typeface="Verdana" panose="020B0604030504040204" pitchFamily="34" charset="0"/>
                  <a:cs typeface="Verdana" panose="020B0604030504040204" pitchFamily="34" charset="0"/>
                </a:rPr>
                <a:t>EUROPÄISCHE KOMMISSION</a:t>
              </a:r>
              <a:endParaRPr lang="en-GB" sz="1500" b="1">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grpSp>
      <p:grpSp>
        <p:nvGrpSpPr>
          <p:cNvPr id="2" name="Gruppieren 1">
            <a:extLst>
              <a:ext uri="{FF2B5EF4-FFF2-40B4-BE49-F238E27FC236}">
                <a16:creationId xmlns:a16="http://schemas.microsoft.com/office/drawing/2014/main" id="{9FEC3456-40DF-FA4E-B771-C0080F2F26E4}"/>
              </a:ext>
            </a:extLst>
          </p:cNvPr>
          <p:cNvGrpSpPr/>
          <p:nvPr/>
        </p:nvGrpSpPr>
        <p:grpSpPr>
          <a:xfrm>
            <a:off x="5766910" y="2064890"/>
            <a:ext cx="2261474" cy="1274078"/>
            <a:chOff x="5322248" y="2276872"/>
            <a:chExt cx="2261474" cy="1274078"/>
          </a:xfrm>
        </p:grpSpPr>
        <p:grpSp>
          <p:nvGrpSpPr>
            <p:cNvPr id="11" name="Gruppieren 10">
              <a:extLst>
                <a:ext uri="{FF2B5EF4-FFF2-40B4-BE49-F238E27FC236}">
                  <a16:creationId xmlns:a16="http://schemas.microsoft.com/office/drawing/2014/main" id="{F75B1B9E-3A43-4CEA-A934-0786F874B433}"/>
                </a:ext>
              </a:extLst>
            </p:cNvPr>
            <p:cNvGrpSpPr>
              <a:grpSpLocks noChangeAspect="1"/>
            </p:cNvGrpSpPr>
            <p:nvPr/>
          </p:nvGrpSpPr>
          <p:grpSpPr>
            <a:xfrm>
              <a:off x="6084168" y="2276872"/>
              <a:ext cx="821785" cy="756000"/>
              <a:chOff x="0" y="0"/>
              <a:chExt cx="962025" cy="1057275"/>
            </a:xfrm>
          </p:grpSpPr>
          <p:pic>
            <p:nvPicPr>
              <p:cNvPr id="12" name="Grafik 11" descr="Klatschende Hände">
                <a:extLst>
                  <a:ext uri="{FF2B5EF4-FFF2-40B4-BE49-F238E27FC236}">
                    <a16:creationId xmlns:a16="http://schemas.microsoft.com/office/drawing/2014/main" id="{BEBC3A8F-C31B-4D1B-B47B-E883037D1324}"/>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47625" y="0"/>
                <a:ext cx="914400" cy="914400"/>
              </a:xfrm>
              <a:prstGeom prst="rect">
                <a:avLst/>
              </a:prstGeom>
            </p:spPr>
          </p:pic>
          <p:grpSp>
            <p:nvGrpSpPr>
              <p:cNvPr id="13" name="Gruppieren 12">
                <a:extLst>
                  <a:ext uri="{FF2B5EF4-FFF2-40B4-BE49-F238E27FC236}">
                    <a16:creationId xmlns:a16="http://schemas.microsoft.com/office/drawing/2014/main" id="{494BC710-4725-4800-9C20-18D0B1ABC1A5}"/>
                  </a:ext>
                </a:extLst>
              </p:cNvPr>
              <p:cNvGrpSpPr/>
              <p:nvPr/>
            </p:nvGrpSpPr>
            <p:grpSpPr>
              <a:xfrm>
                <a:off x="0" y="438150"/>
                <a:ext cx="600075" cy="619125"/>
                <a:chOff x="0" y="0"/>
                <a:chExt cx="600075" cy="619125"/>
              </a:xfrm>
            </p:grpSpPr>
            <p:sp>
              <p:nvSpPr>
                <p:cNvPr id="14" name="Stern: 5 Zacken 13">
                  <a:extLst>
                    <a:ext uri="{FF2B5EF4-FFF2-40B4-BE49-F238E27FC236}">
                      <a16:creationId xmlns:a16="http://schemas.microsoft.com/office/drawing/2014/main" id="{F2E300CB-2DA6-4173-BEE3-36F7D9144EDC}"/>
                    </a:ext>
                  </a:extLst>
                </p:cNvPr>
                <p:cNvSpPr/>
                <p:nvPr/>
              </p:nvSpPr>
              <p:spPr>
                <a:xfrm>
                  <a:off x="0" y="0"/>
                  <a:ext cx="371475" cy="390525"/>
                </a:xfrm>
                <a:prstGeom prst="star5">
                  <a:avLst/>
                </a:prstGeom>
                <a:solidFill>
                  <a:srgbClr val="4472C4"/>
                </a:solidFill>
                <a:ln w="28575" cap="flat" cmpd="sng" algn="ctr">
                  <a:solidFill>
                    <a:sysClr val="window" lastClr="FFFFFF"/>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5" name="Stern: 5 Zacken 14">
                  <a:extLst>
                    <a:ext uri="{FF2B5EF4-FFF2-40B4-BE49-F238E27FC236}">
                      <a16:creationId xmlns:a16="http://schemas.microsoft.com/office/drawing/2014/main" id="{D8A1D269-95C1-4FDA-842E-6693537C7386}"/>
                    </a:ext>
                  </a:extLst>
                </p:cNvPr>
                <p:cNvSpPr/>
                <p:nvPr/>
              </p:nvSpPr>
              <p:spPr>
                <a:xfrm rot="20989731">
                  <a:off x="228600" y="228600"/>
                  <a:ext cx="371475" cy="390525"/>
                </a:xfrm>
                <a:prstGeom prst="star5">
                  <a:avLst/>
                </a:prstGeom>
                <a:solidFill>
                  <a:srgbClr val="FFC000">
                    <a:lumMod val="40000"/>
                    <a:lumOff val="60000"/>
                  </a:srgbClr>
                </a:solidFill>
                <a:ln w="28575" cap="flat" cmpd="sng" algn="ctr">
                  <a:solidFill>
                    <a:sysClr val="window" lastClr="FFFFFF"/>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grpSp>
        <p:sp>
          <p:nvSpPr>
            <p:cNvPr id="17" name="Textfeld 16">
              <a:extLst>
                <a:ext uri="{FF2B5EF4-FFF2-40B4-BE49-F238E27FC236}">
                  <a16:creationId xmlns:a16="http://schemas.microsoft.com/office/drawing/2014/main" id="{A6BEBE43-9E65-4246-AA24-A9CBF3BABEF1}"/>
                </a:ext>
              </a:extLst>
            </p:cNvPr>
            <p:cNvSpPr txBox="1"/>
            <p:nvPr/>
          </p:nvSpPr>
          <p:spPr>
            <a:xfrm>
              <a:off x="5322248" y="2996952"/>
              <a:ext cx="2261474" cy="553998"/>
            </a:xfrm>
            <a:prstGeom prst="rect">
              <a:avLst/>
            </a:prstGeom>
            <a:noFill/>
          </p:spPr>
          <p:txBody>
            <a:bodyPr wrap="square" rtlCol="0">
              <a:spAutoFit/>
            </a:bodyPr>
            <a:lstStyle/>
            <a:p>
              <a:pPr algn="ctr"/>
              <a:r>
                <a:rPr lang="de-DE" sz="1500" b="1">
                  <a:solidFill>
                    <a:srgbClr val="323E53"/>
                  </a:solidFill>
                  <a:latin typeface="Verdana" panose="020B0604030504040204" pitchFamily="34" charset="0"/>
                  <a:ea typeface="Verdana" panose="020B0604030504040204" pitchFamily="34" charset="0"/>
                  <a:cs typeface="Verdana" panose="020B0604030504040204" pitchFamily="34" charset="0"/>
                </a:rPr>
                <a:t>VERANTWORTUNG </a:t>
              </a:r>
              <a:br>
                <a:rPr lang="de-DE" sz="1500" b="1">
                  <a:solidFill>
                    <a:srgbClr val="323E53"/>
                  </a:solidFill>
                  <a:latin typeface="Verdana" panose="020B0604030504040204" pitchFamily="34" charset="0"/>
                  <a:ea typeface="Verdana" panose="020B0604030504040204" pitchFamily="34" charset="0"/>
                  <a:cs typeface="Verdana" panose="020B0604030504040204" pitchFamily="34" charset="0"/>
                </a:rPr>
              </a:br>
              <a:r>
                <a:rPr lang="de-DE" sz="1500" b="1">
                  <a:solidFill>
                    <a:srgbClr val="323E53"/>
                  </a:solidFill>
                  <a:latin typeface="Verdana" panose="020B0604030504040204" pitchFamily="34" charset="0"/>
                  <a:ea typeface="Verdana" panose="020B0604030504040204" pitchFamily="34" charset="0"/>
                  <a:cs typeface="Verdana" panose="020B0604030504040204" pitchFamily="34" charset="0"/>
                </a:rPr>
                <a:t>FÜR EUROPA</a:t>
              </a:r>
            </a:p>
          </p:txBody>
        </p:sp>
      </p:grpSp>
      <p:grpSp>
        <p:nvGrpSpPr>
          <p:cNvPr id="10" name="Gruppieren 9">
            <a:extLst>
              <a:ext uri="{FF2B5EF4-FFF2-40B4-BE49-F238E27FC236}">
                <a16:creationId xmlns:a16="http://schemas.microsoft.com/office/drawing/2014/main" id="{798390E3-E027-FB4B-B299-10368AE53739}"/>
              </a:ext>
            </a:extLst>
          </p:cNvPr>
          <p:cNvGrpSpPr/>
          <p:nvPr/>
        </p:nvGrpSpPr>
        <p:grpSpPr>
          <a:xfrm>
            <a:off x="1840380" y="3721074"/>
            <a:ext cx="1363468" cy="1296144"/>
            <a:chOff x="1048292" y="4005064"/>
            <a:chExt cx="1363468" cy="1296144"/>
          </a:xfrm>
        </p:grpSpPr>
        <p:pic>
          <p:nvPicPr>
            <p:cNvPr id="9" name="Grafik 8">
              <a:extLst>
                <a:ext uri="{FF2B5EF4-FFF2-40B4-BE49-F238E27FC236}">
                  <a16:creationId xmlns:a16="http://schemas.microsoft.com/office/drawing/2014/main" id="{22DD7EEA-F03B-4FE6-92FC-D225D4F7EDD2}"/>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1475656" y="4005064"/>
              <a:ext cx="514513" cy="684000"/>
            </a:xfrm>
            <a:prstGeom prst="rect">
              <a:avLst/>
            </a:prstGeom>
            <a:noFill/>
            <a:ln>
              <a:noFill/>
            </a:ln>
          </p:spPr>
        </p:pic>
        <p:sp>
          <p:nvSpPr>
            <p:cNvPr id="19" name="Textfeld 18">
              <a:extLst>
                <a:ext uri="{FF2B5EF4-FFF2-40B4-BE49-F238E27FC236}">
                  <a16:creationId xmlns:a16="http://schemas.microsoft.com/office/drawing/2014/main" id="{081DD2D8-A0EE-44B4-9DEE-3BAD58F81F05}"/>
                </a:ext>
              </a:extLst>
            </p:cNvPr>
            <p:cNvSpPr txBox="1"/>
            <p:nvPr/>
          </p:nvSpPr>
          <p:spPr>
            <a:xfrm>
              <a:off x="1048292" y="4747210"/>
              <a:ext cx="1363468" cy="553998"/>
            </a:xfrm>
            <a:prstGeom prst="rect">
              <a:avLst/>
            </a:prstGeom>
            <a:noFill/>
          </p:spPr>
          <p:txBody>
            <a:bodyPr wrap="square" rtlCol="0">
              <a:spAutoFit/>
            </a:bodyPr>
            <a:lstStyle/>
            <a:p>
              <a:pPr algn="ctr"/>
              <a:r>
                <a:rPr lang="de-DE" sz="1500" b="1">
                  <a:solidFill>
                    <a:srgbClr val="323E53"/>
                  </a:solidFill>
                  <a:latin typeface="Verdana" panose="020B0604030504040204" pitchFamily="34" charset="0"/>
                  <a:ea typeface="Verdana" panose="020B0604030504040204" pitchFamily="34" charset="0"/>
                  <a:cs typeface="Verdana" panose="020B0604030504040204" pitchFamily="34" charset="0"/>
                </a:rPr>
                <a:t>REFUGEES </a:t>
              </a:r>
            </a:p>
            <a:p>
              <a:pPr algn="ctr"/>
              <a:r>
                <a:rPr lang="de-DE" sz="1500" b="1">
                  <a:solidFill>
                    <a:srgbClr val="323E53"/>
                  </a:solidFill>
                  <a:latin typeface="Verdana" panose="020B0604030504040204" pitchFamily="34" charset="0"/>
                  <a:ea typeface="Verdana" panose="020B0604030504040204" pitchFamily="34" charset="0"/>
                  <a:cs typeface="Verdana" panose="020B0604030504040204" pitchFamily="34" charset="0"/>
                </a:rPr>
                <a:t>4 JUSTICE</a:t>
              </a:r>
            </a:p>
          </p:txBody>
        </p:sp>
      </p:grpSp>
      <p:grpSp>
        <p:nvGrpSpPr>
          <p:cNvPr id="30" name="Gruppieren 29">
            <a:extLst>
              <a:ext uri="{FF2B5EF4-FFF2-40B4-BE49-F238E27FC236}">
                <a16:creationId xmlns:a16="http://schemas.microsoft.com/office/drawing/2014/main" id="{0A34EEA7-A590-FC44-B6E0-99EB15C729F4}"/>
              </a:ext>
            </a:extLst>
          </p:cNvPr>
          <p:cNvGrpSpPr/>
          <p:nvPr/>
        </p:nvGrpSpPr>
        <p:grpSpPr>
          <a:xfrm>
            <a:off x="5868144" y="3982101"/>
            <a:ext cx="2299572" cy="1035117"/>
            <a:chOff x="5868144" y="4266091"/>
            <a:chExt cx="2299572" cy="1035117"/>
          </a:xfrm>
        </p:grpSpPr>
        <p:sp>
          <p:nvSpPr>
            <p:cNvPr id="18" name="Textfeld 17">
              <a:extLst>
                <a:ext uri="{FF2B5EF4-FFF2-40B4-BE49-F238E27FC236}">
                  <a16:creationId xmlns:a16="http://schemas.microsoft.com/office/drawing/2014/main" id="{CD437F0C-BECD-4CBA-9DC6-AC33E610E63B}"/>
                </a:ext>
              </a:extLst>
            </p:cNvPr>
            <p:cNvSpPr txBox="1"/>
            <p:nvPr/>
          </p:nvSpPr>
          <p:spPr>
            <a:xfrm>
              <a:off x="5868144" y="4747210"/>
              <a:ext cx="2299572" cy="553998"/>
            </a:xfrm>
            <a:prstGeom prst="rect">
              <a:avLst/>
            </a:prstGeom>
            <a:noFill/>
          </p:spPr>
          <p:txBody>
            <a:bodyPr wrap="square" rtlCol="0">
              <a:spAutoFit/>
            </a:bodyPr>
            <a:lstStyle/>
            <a:p>
              <a:pPr algn="ctr"/>
              <a:r>
                <a:rPr lang="de-DE" sz="1500" b="1">
                  <a:solidFill>
                    <a:srgbClr val="323E53"/>
                  </a:solidFill>
                  <a:latin typeface="Verdana" panose="020B0604030504040204" pitchFamily="34" charset="0"/>
                  <a:ea typeface="Verdana" panose="020B0604030504040204" pitchFamily="34" charset="0"/>
                  <a:cs typeface="Verdana" panose="020B0604030504040204" pitchFamily="34" charset="0"/>
                </a:rPr>
                <a:t>EUROPEAN </a:t>
              </a:r>
              <a:br>
                <a:rPr lang="de-DE" sz="1500" b="1">
                  <a:solidFill>
                    <a:srgbClr val="323E53"/>
                  </a:solidFill>
                  <a:latin typeface="Verdana" panose="020B0604030504040204" pitchFamily="34" charset="0"/>
                  <a:ea typeface="Verdana" panose="020B0604030504040204" pitchFamily="34" charset="0"/>
                  <a:cs typeface="Verdana" panose="020B0604030504040204" pitchFamily="34" charset="0"/>
                </a:rPr>
              </a:br>
              <a:r>
                <a:rPr lang="de-DE" sz="1500" b="1">
                  <a:solidFill>
                    <a:srgbClr val="323E53"/>
                  </a:solidFill>
                  <a:latin typeface="Verdana" panose="020B0604030504040204" pitchFamily="34" charset="0"/>
                  <a:ea typeface="Verdana" panose="020B0604030504040204" pitchFamily="34" charset="0"/>
                  <a:cs typeface="Verdana" panose="020B0604030504040204" pitchFamily="34" charset="0"/>
                </a:rPr>
                <a:t>SECURITY FORUM</a:t>
              </a:r>
            </a:p>
          </p:txBody>
        </p:sp>
        <p:pic>
          <p:nvPicPr>
            <p:cNvPr id="21" name="Grafik 20">
              <a:extLst>
                <a:ext uri="{FF2B5EF4-FFF2-40B4-BE49-F238E27FC236}">
                  <a16:creationId xmlns:a16="http://schemas.microsoft.com/office/drawing/2014/main" id="{129D4C01-BC3B-447F-A9B3-1C6B723534F7}"/>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6541333" y="4266091"/>
              <a:ext cx="936000" cy="459053"/>
            </a:xfrm>
            <a:prstGeom prst="rect">
              <a:avLst/>
            </a:prstGeom>
            <a:noFill/>
            <a:ln>
              <a:noFill/>
            </a:ln>
          </p:spPr>
        </p:pic>
      </p:grpSp>
      <p:grpSp>
        <p:nvGrpSpPr>
          <p:cNvPr id="31" name="Gruppieren 30">
            <a:extLst>
              <a:ext uri="{FF2B5EF4-FFF2-40B4-BE49-F238E27FC236}">
                <a16:creationId xmlns:a16="http://schemas.microsoft.com/office/drawing/2014/main" id="{2FD02244-3A5A-D84A-96B8-718088C39705}"/>
              </a:ext>
            </a:extLst>
          </p:cNvPr>
          <p:cNvGrpSpPr/>
          <p:nvPr/>
        </p:nvGrpSpPr>
        <p:grpSpPr>
          <a:xfrm>
            <a:off x="3635896" y="4225130"/>
            <a:ext cx="1905974" cy="1274078"/>
            <a:chOff x="3377561" y="4653136"/>
            <a:chExt cx="1905974" cy="1274078"/>
          </a:xfrm>
        </p:grpSpPr>
        <p:sp>
          <p:nvSpPr>
            <p:cNvPr id="20" name="Textfeld 19">
              <a:extLst>
                <a:ext uri="{FF2B5EF4-FFF2-40B4-BE49-F238E27FC236}">
                  <a16:creationId xmlns:a16="http://schemas.microsoft.com/office/drawing/2014/main" id="{C5A86D8A-0013-4265-95A6-0C7349E7F4DA}"/>
                </a:ext>
              </a:extLst>
            </p:cNvPr>
            <p:cNvSpPr txBox="1"/>
            <p:nvPr/>
          </p:nvSpPr>
          <p:spPr>
            <a:xfrm>
              <a:off x="3377561" y="5373216"/>
              <a:ext cx="1905974" cy="553998"/>
            </a:xfrm>
            <a:prstGeom prst="rect">
              <a:avLst/>
            </a:prstGeom>
            <a:noFill/>
          </p:spPr>
          <p:txBody>
            <a:bodyPr wrap="square" rtlCol="0">
              <a:spAutoFit/>
            </a:bodyPr>
            <a:lstStyle/>
            <a:p>
              <a:pPr algn="ctr"/>
              <a:r>
                <a:rPr lang="de-DE" sz="1500" b="1">
                  <a:solidFill>
                    <a:srgbClr val="323E53"/>
                  </a:solidFill>
                  <a:latin typeface="Verdana" panose="020B0604030504040204" pitchFamily="34" charset="0"/>
                  <a:ea typeface="Verdana" panose="020B0604030504040204" pitchFamily="34" charset="0"/>
                  <a:cs typeface="Verdana" panose="020B0604030504040204" pitchFamily="34" charset="0"/>
                </a:rPr>
                <a:t>AKADEMIE DES ABENDLANDES</a:t>
              </a:r>
            </a:p>
          </p:txBody>
        </p:sp>
        <p:pic>
          <p:nvPicPr>
            <p:cNvPr id="22" name="Grafik 21">
              <a:extLst>
                <a:ext uri="{FF2B5EF4-FFF2-40B4-BE49-F238E27FC236}">
                  <a16:creationId xmlns:a16="http://schemas.microsoft.com/office/drawing/2014/main" id="{EC766423-8E36-4321-A8E4-72B234335E5F}"/>
                </a:ext>
              </a:extLst>
            </p:cNvPr>
            <p:cNvPicPr>
              <a:picLocks noChangeAspect="1"/>
            </p:cNvPicPr>
            <p:nvPr/>
          </p:nvPicPr>
          <p:blipFill>
            <a:blip r:embed="rId8" cstate="email">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a:ext>
              </a:extLst>
            </a:blip>
            <a:stretch>
              <a:fillRect/>
            </a:stretch>
          </p:blipFill>
          <p:spPr>
            <a:xfrm>
              <a:off x="3953705" y="4653136"/>
              <a:ext cx="720000" cy="720000"/>
            </a:xfrm>
            <a:prstGeom prst="rect">
              <a:avLst/>
            </a:prstGeom>
          </p:spPr>
        </p:pic>
      </p:grpSp>
      <p:grpSp>
        <p:nvGrpSpPr>
          <p:cNvPr id="33" name="Gruppieren 32">
            <a:extLst>
              <a:ext uri="{FF2B5EF4-FFF2-40B4-BE49-F238E27FC236}">
                <a16:creationId xmlns:a16="http://schemas.microsoft.com/office/drawing/2014/main" id="{7AFEF59B-65A8-1647-A2F6-EAEDD424A827}"/>
              </a:ext>
            </a:extLst>
          </p:cNvPr>
          <p:cNvGrpSpPr/>
          <p:nvPr/>
        </p:nvGrpSpPr>
        <p:grpSpPr>
          <a:xfrm>
            <a:off x="7079600" y="5589240"/>
            <a:ext cx="1740871" cy="954443"/>
            <a:chOff x="7079600" y="5589240"/>
            <a:chExt cx="1740871" cy="954443"/>
          </a:xfrm>
        </p:grpSpPr>
        <p:pic>
          <p:nvPicPr>
            <p:cNvPr id="2049" name="Grafik 3" descr="Brille">
              <a:extLst>
                <a:ext uri="{FF2B5EF4-FFF2-40B4-BE49-F238E27FC236}">
                  <a16:creationId xmlns:a16="http://schemas.microsoft.com/office/drawing/2014/main" id="{B9D1D3F3-1299-4682-B94D-956A2C7AB717}"/>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saturation sat="66000"/>
                      </a14:imgEffect>
                    </a14:imgLayer>
                  </a14:imgProps>
                </a:ext>
                <a:ext uri="{28A0092B-C50C-407E-A947-70E740481C1C}">
                  <a14:useLocalDpi xmlns:a14="http://schemas.microsoft.com/office/drawing/2010/main" val="0"/>
                </a:ext>
              </a:extLst>
            </a:blip>
            <a:srcRect l="-2768" t="-83829" r="-2112" b="-83829"/>
            <a:stretch>
              <a:fillRect/>
            </a:stretch>
          </p:blipFill>
          <p:spPr bwMode="auto">
            <a:xfrm>
              <a:off x="7452320" y="5589240"/>
              <a:ext cx="1008000" cy="856222"/>
            </a:xfrm>
            <a:prstGeom prst="rect">
              <a:avLst/>
            </a:prstGeom>
            <a:noFill/>
            <a:extLst>
              <a:ext uri="{909E8E84-426E-40DD-AFC4-6F175D3DCCD1}">
                <a14:hiddenFill xmlns:a14="http://schemas.microsoft.com/office/drawing/2010/main">
                  <a:solidFill>
                    <a:srgbClr val="FFFFFF"/>
                  </a:solidFill>
                </a14:hiddenFill>
              </a:ext>
            </a:extLst>
          </p:spPr>
        </p:pic>
        <p:sp>
          <p:nvSpPr>
            <p:cNvPr id="23" name="Textfeld 22">
              <a:extLst>
                <a:ext uri="{FF2B5EF4-FFF2-40B4-BE49-F238E27FC236}">
                  <a16:creationId xmlns:a16="http://schemas.microsoft.com/office/drawing/2014/main" id="{DEAFBA72-62A5-4692-AA6C-653D123E6B51}"/>
                </a:ext>
              </a:extLst>
            </p:cNvPr>
            <p:cNvSpPr txBox="1"/>
            <p:nvPr/>
          </p:nvSpPr>
          <p:spPr>
            <a:xfrm>
              <a:off x="7079600" y="6220518"/>
              <a:ext cx="1740871" cy="323165"/>
            </a:xfrm>
            <a:prstGeom prst="rect">
              <a:avLst/>
            </a:prstGeom>
            <a:noFill/>
          </p:spPr>
          <p:txBody>
            <a:bodyPr wrap="square" rtlCol="0">
              <a:spAutoFit/>
            </a:bodyPr>
            <a:lstStyle/>
            <a:p>
              <a:r>
                <a:rPr lang="de-DE" sz="1500" b="1">
                  <a:solidFill>
                    <a:srgbClr val="323E53"/>
                  </a:solidFill>
                  <a:latin typeface="Verdana" panose="020B0604030504040204" pitchFamily="34" charset="0"/>
                  <a:ea typeface="Verdana" panose="020B0604030504040204" pitchFamily="34" charset="0"/>
                  <a:cs typeface="Verdana" panose="020B0604030504040204" pitchFamily="34" charset="0"/>
                </a:rPr>
                <a:t>VALUE WATCH</a:t>
              </a:r>
            </a:p>
          </p:txBody>
        </p:sp>
      </p:grpSp>
      <p:grpSp>
        <p:nvGrpSpPr>
          <p:cNvPr id="3" name="Gruppieren 2">
            <a:extLst>
              <a:ext uri="{FF2B5EF4-FFF2-40B4-BE49-F238E27FC236}">
                <a16:creationId xmlns:a16="http://schemas.microsoft.com/office/drawing/2014/main" id="{3F859549-BD4A-6B4E-B6A7-128FF81B77A9}"/>
              </a:ext>
            </a:extLst>
          </p:cNvPr>
          <p:cNvGrpSpPr/>
          <p:nvPr/>
        </p:nvGrpSpPr>
        <p:grpSpPr>
          <a:xfrm>
            <a:off x="1331640" y="2208906"/>
            <a:ext cx="2147154" cy="899229"/>
            <a:chOff x="1073305" y="2420888"/>
            <a:chExt cx="2147154" cy="899229"/>
          </a:xfrm>
        </p:grpSpPr>
        <p:pic>
          <p:nvPicPr>
            <p:cNvPr id="28" name="Grafik 27">
              <a:extLst>
                <a:ext uri="{FF2B5EF4-FFF2-40B4-BE49-F238E27FC236}">
                  <a16:creationId xmlns:a16="http://schemas.microsoft.com/office/drawing/2014/main" id="{466DAFE2-1D86-9142-80EF-482E79B46AB0}"/>
                </a:ext>
              </a:extLst>
            </p:cNvPr>
            <p:cNvPicPr/>
            <p:nvPr/>
          </p:nvPicPr>
          <p:blipFill>
            <a:blip r:embed="rId12" cstate="print">
              <a:extLst>
                <a:ext uri="{BEBA8EAE-BF5A-486C-A8C5-ECC9F3942E4B}">
                  <a14:imgProps xmlns:a14="http://schemas.microsoft.com/office/drawing/2010/main">
                    <a14:imgLayer r:embed="rId13">
                      <a14:imgEffect>
                        <a14:saturation sat="200000"/>
                      </a14:imgEffect>
                    </a14:imgLayer>
                  </a14:imgProps>
                </a:ext>
                <a:ext uri="{28A0092B-C50C-407E-A947-70E740481C1C}">
                  <a14:useLocalDpi xmlns:a14="http://schemas.microsoft.com/office/drawing/2010/main" val="0"/>
                </a:ext>
              </a:extLst>
            </a:blip>
            <a:srcRect l="8501" t="9677" r="7764"/>
            <a:stretch>
              <a:fillRect/>
            </a:stretch>
          </p:blipFill>
          <p:spPr bwMode="auto">
            <a:xfrm>
              <a:off x="1835696" y="2420888"/>
              <a:ext cx="605761" cy="574544"/>
            </a:xfrm>
            <a:prstGeom prst="rect">
              <a:avLst/>
            </a:prstGeom>
            <a:noFill/>
            <a:ln>
              <a:noFill/>
            </a:ln>
          </p:spPr>
        </p:pic>
        <p:sp>
          <p:nvSpPr>
            <p:cNvPr id="29" name="Textfeld 28">
              <a:extLst>
                <a:ext uri="{FF2B5EF4-FFF2-40B4-BE49-F238E27FC236}">
                  <a16:creationId xmlns:a16="http://schemas.microsoft.com/office/drawing/2014/main" id="{9FECB553-D7B0-0443-B4F7-BBC2A215F031}"/>
                </a:ext>
              </a:extLst>
            </p:cNvPr>
            <p:cNvSpPr txBox="1"/>
            <p:nvPr/>
          </p:nvSpPr>
          <p:spPr>
            <a:xfrm>
              <a:off x="1073305" y="2996952"/>
              <a:ext cx="2147154" cy="323165"/>
            </a:xfrm>
            <a:prstGeom prst="rect">
              <a:avLst/>
            </a:prstGeom>
            <a:noFill/>
          </p:spPr>
          <p:txBody>
            <a:bodyPr wrap="square" rtlCol="0">
              <a:spAutoFit/>
            </a:bodyPr>
            <a:lstStyle/>
            <a:p>
              <a:pPr algn="ctr"/>
              <a:r>
                <a:rPr lang="de-DE" sz="1500" b="1">
                  <a:solidFill>
                    <a:srgbClr val="323E53"/>
                  </a:solidFill>
                  <a:latin typeface="Verdana" panose="020B0604030504040204" pitchFamily="34" charset="0"/>
                  <a:ea typeface="Verdana" panose="020B0604030504040204" pitchFamily="34" charset="0"/>
                  <a:cs typeface="Verdana" panose="020B0604030504040204" pitchFamily="34" charset="0"/>
                </a:rPr>
                <a:t>SEAHELP</a:t>
              </a:r>
              <a:endParaRPr lang="en-GB" sz="1500" b="1">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276641607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abgerundete Ecken 3">
            <a:extLst>
              <a:ext uri="{FF2B5EF4-FFF2-40B4-BE49-F238E27FC236}">
                <a16:creationId xmlns:a16="http://schemas.microsoft.com/office/drawing/2014/main" id="{F947E3EE-B8E4-48FC-94A2-E60F9D9A7A56}"/>
              </a:ext>
            </a:extLst>
          </p:cNvPr>
          <p:cNvSpPr>
            <a:spLocks noChangeAspect="1"/>
          </p:cNvSpPr>
          <p:nvPr/>
        </p:nvSpPr>
        <p:spPr>
          <a:xfrm>
            <a:off x="539750" y="-100013"/>
            <a:ext cx="2556000" cy="645684"/>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ABLAUF</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feld 1">
            <a:extLst>
              <a:ext uri="{FF2B5EF4-FFF2-40B4-BE49-F238E27FC236}">
                <a16:creationId xmlns:a16="http://schemas.microsoft.com/office/drawing/2014/main" id="{AD755BD7-6A10-FA4B-A212-08139D033449}"/>
              </a:ext>
            </a:extLst>
          </p:cNvPr>
          <p:cNvSpPr txBox="1"/>
          <p:nvPr/>
        </p:nvSpPr>
        <p:spPr>
          <a:xfrm>
            <a:off x="1151620" y="1484784"/>
            <a:ext cx="6840760" cy="4324261"/>
          </a:xfrm>
          <a:prstGeom prst="rect">
            <a:avLst/>
          </a:prstGeom>
          <a:noFill/>
        </p:spPr>
        <p:txBody>
          <a:bodyPr wrap="square" rtlCol="0">
            <a:spAutoFit/>
          </a:bodyPr>
          <a:lstStyle/>
          <a:p>
            <a:pPr algn="ctr">
              <a:lnSpc>
                <a:spcPct val="200000"/>
              </a:lnSpc>
            </a:pPr>
            <a:r>
              <a:rPr lang="de-DE" sz="2800" dirty="0">
                <a:solidFill>
                  <a:srgbClr val="7FA4E7"/>
                </a:solidFill>
                <a:latin typeface="Verdana" panose="020B0604030504040204" pitchFamily="34" charset="0"/>
                <a:ea typeface="Verdana" panose="020B0604030504040204" pitchFamily="34" charset="0"/>
                <a:cs typeface="Verdana" panose="020B0604030504040204" pitchFamily="34" charset="0"/>
              </a:rPr>
              <a:t>VORBEREITUNG</a:t>
            </a:r>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lvl="2"/>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10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Profil lesen &amp; mit Partner*in diskutieren</a:t>
            </a:r>
            <a:endParaRPr lang="de-DE" dirty="0">
              <a:solidFill>
                <a:srgbClr val="7FA4E7"/>
              </a:solidFill>
              <a:latin typeface="Verdana" panose="020B0604030504040204" pitchFamily="34" charset="0"/>
              <a:ea typeface="Verdana" panose="020B0604030504040204" pitchFamily="34" charset="0"/>
              <a:cs typeface="Verdana" panose="020B0604030504040204" pitchFamily="34" charset="0"/>
            </a:endParaRPr>
          </a:p>
          <a:p>
            <a:pPr lvl="2"/>
            <a:endParaRPr lang="de-DE" sz="2800" dirty="0">
              <a:solidFill>
                <a:srgbClr val="7FA4E7"/>
              </a:solidFill>
              <a:latin typeface="Verdana" panose="020B0604030504040204" pitchFamily="34" charset="0"/>
              <a:ea typeface="Verdana" panose="020B0604030504040204" pitchFamily="34" charset="0"/>
              <a:cs typeface="Verdana" panose="020B0604030504040204" pitchFamily="34" charset="0"/>
            </a:endParaRPr>
          </a:p>
          <a:p>
            <a:pPr algn="ctr">
              <a:lnSpc>
                <a:spcPct val="200000"/>
              </a:lnSpc>
            </a:pPr>
            <a:r>
              <a:rPr lang="de-DE" sz="2800" dirty="0">
                <a:solidFill>
                  <a:srgbClr val="7FA4E7"/>
                </a:solidFill>
                <a:latin typeface="Verdana" panose="020B0604030504040204" pitchFamily="34" charset="0"/>
                <a:ea typeface="Verdana" panose="020B0604030504040204" pitchFamily="34" charset="0"/>
                <a:cs typeface="Verdana" panose="020B0604030504040204" pitchFamily="34" charset="0"/>
              </a:rPr>
              <a:t>OFFIZIELLE VERHANDLUNGEN</a:t>
            </a:r>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algn="ctr">
              <a:lnSpc>
                <a:spcPct val="150000"/>
              </a:lnSpc>
            </a:pPr>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10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Eröffnung und Tour de </a:t>
            </a:r>
            <a:r>
              <a:rPr lang="de-DE" dirty="0" err="1">
                <a:solidFill>
                  <a:srgbClr val="323E53"/>
                </a:solidFill>
                <a:latin typeface="Verdana" panose="020B0604030504040204" pitchFamily="34" charset="0"/>
                <a:ea typeface="Verdana" panose="020B0604030504040204" pitchFamily="34" charset="0"/>
                <a:cs typeface="Verdana" panose="020B0604030504040204" pitchFamily="34" charset="0"/>
              </a:rPr>
              <a:t>table</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 </a:t>
            </a:r>
          </a:p>
          <a:p>
            <a:pPr algn="ctr">
              <a:lnSpc>
                <a:spcPct val="200000"/>
              </a:lnSpc>
            </a:pPr>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30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Diskussion strittiger Fragen</a:t>
            </a:r>
          </a:p>
          <a:p>
            <a:pPr algn="ctr">
              <a:lnSpc>
                <a:spcPct val="200000"/>
              </a:lnSpc>
            </a:pPr>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  5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Zusammenfassung durch Kommissar*in</a:t>
            </a:r>
          </a:p>
          <a:p>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8281E7FF-95D6-C14C-91D6-B5325A6DE5C1}"/>
              </a:ext>
            </a:extLst>
          </p:cNvPr>
          <p:cNvSpPr txBox="1"/>
          <p:nvPr/>
        </p:nvSpPr>
        <p:spPr>
          <a:xfrm>
            <a:off x="971600" y="1484784"/>
            <a:ext cx="6984776" cy="3631763"/>
          </a:xfrm>
          <a:prstGeom prst="rect">
            <a:avLst/>
          </a:prstGeom>
          <a:noFill/>
        </p:spPr>
        <p:txBody>
          <a:bodyPr wrap="square" rtlCol="0">
            <a:spAutoFit/>
          </a:bodyPr>
          <a:lstStyle/>
          <a:p>
            <a:pPr algn="ctr">
              <a:lnSpc>
                <a:spcPct val="200000"/>
              </a:lnSpc>
            </a:pPr>
            <a:r>
              <a:rPr lang="de-DE" sz="2800" dirty="0">
                <a:solidFill>
                  <a:srgbClr val="7FA4E7"/>
                </a:solidFill>
                <a:latin typeface="Verdana" panose="020B0604030504040204" pitchFamily="34" charset="0"/>
                <a:ea typeface="Verdana" panose="020B0604030504040204" pitchFamily="34" charset="0"/>
                <a:cs typeface="Verdana" panose="020B0604030504040204" pitchFamily="34" charset="0"/>
              </a:rPr>
              <a:t>VORBEREITUNG</a:t>
            </a:r>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lvl="2"/>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10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Profil lesen &amp; mit Partner*in diskutieren</a:t>
            </a:r>
            <a:endParaRPr lang="de-DE" dirty="0">
              <a:solidFill>
                <a:srgbClr val="7FA4E7"/>
              </a:solidFill>
              <a:latin typeface="Verdana" panose="020B0604030504040204" pitchFamily="34" charset="0"/>
              <a:ea typeface="Verdana" panose="020B0604030504040204" pitchFamily="34" charset="0"/>
              <a:cs typeface="Verdana" panose="020B0604030504040204" pitchFamily="34" charset="0"/>
            </a:endParaRPr>
          </a:p>
          <a:p>
            <a:pPr algn="ctr"/>
            <a:endParaRPr lang="de-DE" sz="2800" dirty="0">
              <a:solidFill>
                <a:srgbClr val="7FA4E7"/>
              </a:solidFill>
              <a:latin typeface="Verdana" panose="020B0604030504040204" pitchFamily="34" charset="0"/>
              <a:ea typeface="Verdana" panose="020B0604030504040204" pitchFamily="34" charset="0"/>
              <a:cs typeface="Verdana" panose="020B0604030504040204" pitchFamily="34" charset="0"/>
            </a:endParaRPr>
          </a:p>
          <a:p>
            <a:pPr algn="ctr">
              <a:lnSpc>
                <a:spcPct val="200000"/>
              </a:lnSpc>
            </a:pPr>
            <a:r>
              <a:rPr lang="de-DE" sz="2800" dirty="0">
                <a:solidFill>
                  <a:srgbClr val="7FA4E7"/>
                </a:solidFill>
                <a:latin typeface="Verdana" panose="020B0604030504040204" pitchFamily="34" charset="0"/>
                <a:ea typeface="Verdana" panose="020B0604030504040204" pitchFamily="34" charset="0"/>
                <a:cs typeface="Verdana" panose="020B0604030504040204" pitchFamily="34" charset="0"/>
              </a:rPr>
              <a:t>OFFIZIELLE VERHANDLUNGEN</a:t>
            </a:r>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algn="ctr">
              <a:lnSpc>
                <a:spcPct val="150000"/>
              </a:lnSpc>
            </a:pPr>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30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Diskussion strittiger Fragen</a:t>
            </a:r>
          </a:p>
          <a:p>
            <a:pPr algn="ctr">
              <a:lnSpc>
                <a:spcPct val="150000"/>
              </a:lnSpc>
            </a:pPr>
            <a:r>
              <a:rPr lang="de-DE" b="1" dirty="0">
                <a:solidFill>
                  <a:srgbClr val="323E53"/>
                </a:solidFill>
                <a:latin typeface="Verdana" panose="020B0604030504040204" pitchFamily="34" charset="0"/>
                <a:ea typeface="Verdana" panose="020B0604030504040204" pitchFamily="34" charset="0"/>
                <a:cs typeface="Verdana" panose="020B0604030504040204" pitchFamily="34" charset="0"/>
              </a:rPr>
              <a:t>5 min</a:t>
            </a:r>
            <a:r>
              <a:rPr lang="de-DE" b="1" spc="600"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Zusammenfassung durch Kommissar*in</a:t>
            </a:r>
          </a:p>
          <a:p>
            <a:endParaRPr lang="de-DE" dirty="0">
              <a:latin typeface="Verdana" panose="020B0604030504040204" pitchFamily="34" charset="0"/>
              <a:ea typeface="Verdana" panose="020B0604030504040204" pitchFamily="34" charset="0"/>
              <a:cs typeface="Verdana" panose="020B0604030504040204" pitchFamily="34" charset="0"/>
            </a:endParaRPr>
          </a:p>
        </p:txBody>
      </p:sp>
      <p:sp>
        <p:nvSpPr>
          <p:cNvPr id="4" name="Rechteck: abgerundete Ecken 3">
            <a:extLst>
              <a:ext uri="{FF2B5EF4-FFF2-40B4-BE49-F238E27FC236}">
                <a16:creationId xmlns:a16="http://schemas.microsoft.com/office/drawing/2014/main" id="{F947E3EE-B8E4-48FC-94A2-E60F9D9A7A56}"/>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ABLAUF</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5" name="Sprechblase: rechteckig 4">
            <a:extLst>
              <a:ext uri="{FF2B5EF4-FFF2-40B4-BE49-F238E27FC236}">
                <a16:creationId xmlns:a16="http://schemas.microsoft.com/office/drawing/2014/main" id="{2E70D898-6404-4C04-B41D-08F0B31E8D04}"/>
              </a:ext>
            </a:extLst>
          </p:cNvPr>
          <p:cNvSpPr/>
          <p:nvPr/>
        </p:nvSpPr>
        <p:spPr>
          <a:xfrm>
            <a:off x="5724128" y="5301208"/>
            <a:ext cx="3168352" cy="1296144"/>
          </a:xfrm>
          <a:prstGeom prst="wedgeRectCallout">
            <a:avLst>
              <a:gd name="adj1" fmla="val 5586"/>
              <a:gd name="adj2" fmla="val -89109"/>
            </a:avLst>
          </a:prstGeom>
          <a:solidFill>
            <a:srgbClr val="E9808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144000" rIns="108000" bIns="251999" numCol="1" spcCol="0" rtlCol="0" fromWordArt="0" anchor="ctr" anchorCtr="0" forceAA="0" compatLnSpc="1">
            <a:prstTxWarp prst="textNoShape">
              <a:avLst/>
            </a:prstTxWarp>
            <a:noAutofit/>
          </a:bodyPr>
          <a:lstStyle/>
          <a:p>
            <a:pPr marL="274638">
              <a:lnSpc>
                <a:spcPct val="130000"/>
              </a:lnSpc>
              <a:spcBef>
                <a:spcPts val="0"/>
              </a:spcBef>
              <a:spcAft>
                <a:spcPts val="0"/>
              </a:spcAft>
            </a:pPr>
            <a:r>
              <a:rPr lang="en-GB" b="1" i="1" dirty="0">
                <a:solidFill>
                  <a:schemeClr val="bg1"/>
                </a:solidFill>
                <a:latin typeface="Verdana" panose="020B0604030504040204" pitchFamily="34" charset="0"/>
                <a:ea typeface="Verdana" panose="020B0604030504040204" pitchFamily="34" charset="0"/>
                <a:cs typeface="Verdana" panose="020B0604030504040204" pitchFamily="34" charset="0"/>
              </a:rPr>
              <a:t>Was </a:t>
            </a:r>
            <a:r>
              <a:rPr lang="en-GB" b="1" i="1" dirty="0" err="1">
                <a:solidFill>
                  <a:schemeClr val="bg1"/>
                </a:solidFill>
                <a:latin typeface="Verdana" panose="020B0604030504040204" pitchFamily="34" charset="0"/>
                <a:ea typeface="Verdana" panose="020B0604030504040204" pitchFamily="34" charset="0"/>
                <a:cs typeface="Verdana" panose="020B0604030504040204" pitchFamily="34" charset="0"/>
              </a:rPr>
              <a:t>halten</a:t>
            </a:r>
            <a:r>
              <a:rPr lang="en-GB" b="1" i="1" dirty="0">
                <a:solidFill>
                  <a:schemeClr val="bg1"/>
                </a:solidFill>
                <a:latin typeface="Verdana" panose="020B0604030504040204" pitchFamily="34" charset="0"/>
                <a:ea typeface="Verdana" panose="020B0604030504040204" pitchFamily="34" charset="0"/>
                <a:cs typeface="Verdana" panose="020B0604030504040204" pitchFamily="34" charset="0"/>
              </a:rPr>
              <a:t> Sie </a:t>
            </a:r>
            <a:br>
              <a:rPr lang="en-GB" b="1" i="1" dirty="0">
                <a:solidFill>
                  <a:schemeClr val="bg1"/>
                </a:solidFill>
                <a:latin typeface="Verdana" panose="020B0604030504040204" pitchFamily="34" charset="0"/>
                <a:ea typeface="Verdana" panose="020B0604030504040204" pitchFamily="34" charset="0"/>
                <a:cs typeface="Verdana" panose="020B0604030504040204" pitchFamily="34" charset="0"/>
              </a:rPr>
            </a:br>
            <a:r>
              <a:rPr lang="en-GB" b="1" i="1" dirty="0" err="1">
                <a:solidFill>
                  <a:schemeClr val="bg1"/>
                </a:solidFill>
                <a:latin typeface="Verdana" panose="020B0604030504040204" pitchFamily="34" charset="0"/>
                <a:ea typeface="Verdana" panose="020B0604030504040204" pitchFamily="34" charset="0"/>
                <a:cs typeface="Verdana" panose="020B0604030504040204" pitchFamily="34" charset="0"/>
              </a:rPr>
              <a:t>vom</a:t>
            </a:r>
            <a:r>
              <a:rPr lang="en-GB" b="1" i="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b="1" i="1" dirty="0" err="1">
                <a:solidFill>
                  <a:schemeClr val="bg1"/>
                </a:solidFill>
                <a:latin typeface="Verdana" panose="020B0604030504040204" pitchFamily="34" charset="0"/>
                <a:ea typeface="Verdana" panose="020B0604030504040204" pitchFamily="34" charset="0"/>
                <a:cs typeface="Verdana" panose="020B0604030504040204" pitchFamily="34" charset="0"/>
              </a:rPr>
              <a:t>Vorschlag</a:t>
            </a:r>
            <a:r>
              <a:rPr lang="en-GB" b="1" i="1" dirty="0">
                <a:solidFill>
                  <a:schemeClr val="bg1"/>
                </a:solidFill>
                <a:latin typeface="Verdana" panose="020B0604030504040204" pitchFamily="34" charset="0"/>
                <a:ea typeface="Verdana" panose="020B0604030504040204" pitchFamily="34" charset="0"/>
                <a:cs typeface="Verdana" panose="020B0604030504040204" pitchFamily="34" charset="0"/>
              </a:rPr>
              <a:t> der </a:t>
            </a:r>
            <a:r>
              <a:rPr lang="en-GB" b="1" i="1" dirty="0" err="1">
                <a:solidFill>
                  <a:schemeClr val="bg1"/>
                </a:solidFill>
                <a:latin typeface="Verdana" panose="020B0604030504040204" pitchFamily="34" charset="0"/>
                <a:ea typeface="Verdana" panose="020B0604030504040204" pitchFamily="34" charset="0"/>
                <a:cs typeface="Verdana" panose="020B0604030504040204" pitchFamily="34" charset="0"/>
              </a:rPr>
              <a:t>Kommission</a:t>
            </a:r>
            <a:r>
              <a:rPr lang="en-GB" b="1" i="1" dirty="0">
                <a:solidFill>
                  <a:schemeClr val="bg1"/>
                </a:solidFill>
                <a:latin typeface="Verdana" panose="020B0604030504040204" pitchFamily="34" charset="0"/>
                <a:ea typeface="Verdana" panose="020B0604030504040204" pitchFamily="34" charset="0"/>
                <a:cs typeface="Verdana" panose="020B0604030504040204" pitchFamily="34" charset="0"/>
              </a:rPr>
              <a:t>?</a:t>
            </a:r>
            <a:endParaRPr lang="de-DE"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2192132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abgerundete Ecken 3">
            <a:extLst>
              <a:ext uri="{FF2B5EF4-FFF2-40B4-BE49-F238E27FC236}">
                <a16:creationId xmlns:a16="http://schemas.microsoft.com/office/drawing/2014/main" id="{F947E3EE-B8E4-48FC-94A2-E60F9D9A7A56}"/>
              </a:ext>
            </a:extLst>
          </p:cNvPr>
          <p:cNvSpPr>
            <a:spLocks noChangeAspect="1"/>
          </p:cNvSpPr>
          <p:nvPr/>
        </p:nvSpPr>
        <p:spPr>
          <a:xfrm>
            <a:off x="539750" y="-100013"/>
            <a:ext cx="2556000" cy="644945"/>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ABLAUF</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feld 1">
            <a:extLst>
              <a:ext uri="{FF2B5EF4-FFF2-40B4-BE49-F238E27FC236}">
                <a16:creationId xmlns:a16="http://schemas.microsoft.com/office/drawing/2014/main" id="{D48FB4CD-1751-424E-A84D-3F249B0AE0DA}"/>
              </a:ext>
            </a:extLst>
          </p:cNvPr>
          <p:cNvSpPr txBox="1"/>
          <p:nvPr/>
        </p:nvSpPr>
        <p:spPr>
          <a:xfrm>
            <a:off x="971600" y="2203117"/>
            <a:ext cx="7200800" cy="2616101"/>
          </a:xfrm>
          <a:prstGeom prst="rect">
            <a:avLst/>
          </a:prstGeom>
          <a:noFill/>
        </p:spPr>
        <p:txBody>
          <a:bodyPr wrap="square" rtlCol="0">
            <a:spAutoFit/>
          </a:bodyPr>
          <a:lstStyle/>
          <a:p>
            <a:pPr algn="ctr">
              <a:lnSpc>
                <a:spcPct val="200000"/>
              </a:lnSpc>
            </a:pPr>
            <a:r>
              <a:rPr lang="de-DE" sz="2800" dirty="0">
                <a:solidFill>
                  <a:srgbClr val="7FA4E7"/>
                </a:solidFill>
                <a:latin typeface="Verdana" panose="020B0604030504040204" pitchFamily="34" charset="0"/>
                <a:ea typeface="Verdana" panose="020B0604030504040204" pitchFamily="34" charset="0"/>
                <a:cs typeface="Verdana" panose="020B0604030504040204" pitchFamily="34" charset="0"/>
              </a:rPr>
              <a:t>TIPPS</a:t>
            </a:r>
            <a:endParaRPr lang="de-DE" dirty="0">
              <a:latin typeface="Verdana" panose="020B0604030504040204" pitchFamily="34" charset="0"/>
              <a:ea typeface="Verdana" panose="020B0604030504040204" pitchFamily="34" charset="0"/>
              <a:cs typeface="Verdana" panose="020B0604030504040204" pitchFamily="34" charset="0"/>
            </a:endParaRPr>
          </a:p>
          <a:p>
            <a:pPr marL="742950" lvl="1" indent="-285750">
              <a:buFont typeface="Arial" panose="020B0604020202020204" pitchFamily="34" charset="0"/>
              <a:buChar char="•"/>
            </a:pP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Spiele Sie Ihre Rolle so authentisch wie möglich!</a:t>
            </a:r>
            <a:b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br>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marL="742950" lvl="1" indent="-285750">
              <a:buFont typeface="Arial" panose="020B0604020202020204" pitchFamily="34" charset="0"/>
              <a:buChar char="•"/>
            </a:pP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Lassen Sie Ihre persönliche Meinung aus dem Spiel.</a:t>
            </a:r>
            <a:b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br>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marL="742950" lvl="1" indent="-285750">
              <a:buFont typeface="Arial" panose="020B0604020202020204" pitchFamily="34" charset="0"/>
              <a:buChar char="•"/>
            </a:pP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Reden Sie die anderen Teilnehmer*innen mit deren</a:t>
            </a:r>
            <a:b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br>
            <a:r>
              <a:rPr lang="de-DE" dirty="0">
                <a:solidFill>
                  <a:srgbClr val="323E53"/>
                </a:solidFill>
                <a:latin typeface="Verdana" panose="020B0604030504040204" pitchFamily="34" charset="0"/>
                <a:ea typeface="Verdana" panose="020B0604030504040204" pitchFamily="34" charset="0"/>
                <a:cs typeface="Verdana" panose="020B0604030504040204" pitchFamily="34" charset="0"/>
              </a:rPr>
              <a:t>Rollennamen an</a:t>
            </a:r>
          </a:p>
        </p:txBody>
      </p:sp>
    </p:spTree>
    <p:extLst>
      <p:ext uri="{BB962C8B-B14F-4D97-AF65-F5344CB8AC3E}">
        <p14:creationId xmlns:p14="http://schemas.microsoft.com/office/powerpoint/2010/main" val="216674217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539750" y="3030908"/>
            <a:ext cx="8078788" cy="2342308"/>
          </a:xfrm>
          <a:prstGeom prst="rect">
            <a:avLst/>
          </a:prstGeom>
          <a:noFill/>
        </p:spPr>
        <p:txBody>
          <a:bodyPr>
            <a:spAutoFit/>
          </a:bodyPr>
          <a:lstStyle/>
          <a:p>
            <a:pPr algn="ctr">
              <a:spcBef>
                <a:spcPts val="1200"/>
              </a:spcBef>
              <a:defRPr/>
            </a:pP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Schütteln Sie Ihre Rolle ab!</a:t>
            </a:r>
          </a:p>
          <a:p>
            <a:pPr marL="0" indent="0" algn="ctr" eaLnBrk="1" hangingPunct="1">
              <a:buFont typeface="Arial" panose="020B0604020202020204" pitchFamily="34" charset="0"/>
              <a:buNone/>
              <a:defRPr/>
            </a:pPr>
            <a:endParaRPr lang="de-DE" altLang="en-US" sz="2800" dirty="0">
              <a:latin typeface="Verdana" panose="020B0604030504040204" pitchFamily="34" charset="0"/>
              <a:ea typeface="Verdana" panose="020B0604030504040204" pitchFamily="34" charset="0"/>
              <a:cs typeface="Verdana" panose="020B0604030504040204" pitchFamily="34" charset="0"/>
            </a:endParaRPr>
          </a:p>
          <a:p>
            <a:pPr algn="ctr">
              <a:spcBef>
                <a:spcPts val="1200"/>
              </a:spcBef>
              <a:defRPr/>
            </a:pP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Wie haben Sie sich in Ihrer</a:t>
            </a:r>
            <a:b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br>
            <a:r>
              <a:rPr lang="de-DE" sz="2800" b="1" i="1" dirty="0">
                <a:solidFill>
                  <a:schemeClr val="tx2"/>
                </a:solidFill>
                <a:latin typeface="Verdana" panose="020B0604030504040204" pitchFamily="34" charset="0"/>
                <a:ea typeface="Verdana" panose="020B0604030504040204" pitchFamily="34" charset="0"/>
                <a:cs typeface="Verdana" panose="020B0604030504040204" pitchFamily="34" charset="0"/>
              </a:rPr>
              <a:t>Rolle gefühlt?</a:t>
            </a:r>
            <a:endParaRPr lang="de-DE" sz="2800" i="1" dirty="0">
              <a:solidFill>
                <a:schemeClr val="tx2"/>
              </a:solidFill>
              <a:latin typeface="Verdana" panose="020B0604030504040204" pitchFamily="34" charset="0"/>
              <a:ea typeface="Verdana" panose="020B0604030504040204" pitchFamily="34" charset="0"/>
              <a:cs typeface="Verdana" panose="020B0604030504040204" pitchFamily="34" charset="0"/>
            </a:endParaRPr>
          </a:p>
          <a:p>
            <a:pPr>
              <a:lnSpc>
                <a:spcPct val="150000"/>
              </a:lnSpc>
              <a:defRPr/>
            </a:pPr>
            <a:endParaRPr lang="de-DE" dirty="0">
              <a:latin typeface="Calibri" panose="020F0502020204030204" pitchFamily="34" charset="0"/>
            </a:endParaRPr>
          </a:p>
        </p:txBody>
      </p:sp>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56000" cy="644967"/>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a:solidFill>
                  <a:srgbClr val="E98080"/>
                </a:solidFill>
                <a:latin typeface="Verdana" panose="020B0604030504040204" pitchFamily="34" charset="0"/>
                <a:ea typeface="Verdana" panose="020B0604030504040204" pitchFamily="34" charset="0"/>
                <a:cs typeface="Verdana" panose="020B0604030504040204" pitchFamily="34" charset="0"/>
              </a:rPr>
              <a:t>AUSWERTUNG</a:t>
            </a:r>
            <a:endParaRPr lang="en-GB" sz="160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3" descr="Brille">
            <a:extLst>
              <a:ext uri="{FF2B5EF4-FFF2-40B4-BE49-F238E27FC236}">
                <a16:creationId xmlns:a16="http://schemas.microsoft.com/office/drawing/2014/main" id="{DEB2E4F0-5D69-1741-9A43-9A8CCBA93F8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l="-2768" t="-83829" r="-2112" b="-83829"/>
          <a:stretch>
            <a:fillRect/>
          </a:stretch>
        </p:blipFill>
        <p:spPr bwMode="auto">
          <a:xfrm>
            <a:off x="3636008" y="3361802"/>
            <a:ext cx="1944104" cy="1651374"/>
          </a:xfrm>
          <a:prstGeom prst="rect">
            <a:avLst/>
          </a:prstGeom>
          <a:noFill/>
          <a:extLst>
            <a:ext uri="{909E8E84-426E-40DD-AFC4-6F175D3DCCD1}">
              <a14:hiddenFill xmlns:a14="http://schemas.microsoft.com/office/drawing/2010/main">
                <a:solidFill>
                  <a:srgbClr val="FFFFFF"/>
                </a:solidFill>
              </a14:hiddenFill>
            </a:ext>
          </a:extLst>
        </p:spPr>
      </p:pic>
      <p:sp>
        <p:nvSpPr>
          <p:cNvPr id="10" name="Textfeld 9">
            <a:extLst>
              <a:ext uri="{FF2B5EF4-FFF2-40B4-BE49-F238E27FC236}">
                <a16:creationId xmlns:a16="http://schemas.microsoft.com/office/drawing/2014/main" id="{A6978050-574E-4D13-B163-B6C570A49230}"/>
              </a:ext>
            </a:extLst>
          </p:cNvPr>
          <p:cNvSpPr txBox="1"/>
          <p:nvPr/>
        </p:nvSpPr>
        <p:spPr>
          <a:xfrm>
            <a:off x="1055938" y="2595101"/>
            <a:ext cx="7032124" cy="2619307"/>
          </a:xfrm>
          <a:prstGeom prst="rect">
            <a:avLst/>
          </a:prstGeom>
          <a:noFill/>
        </p:spPr>
        <p:txBody>
          <a:bodyPr wrap="square" anchor="ctr">
            <a:spAutoFit/>
          </a:bodyPr>
          <a:lstStyle/>
          <a:p>
            <a:pPr algn="ctr">
              <a:lnSpc>
                <a:spcPct val="90000"/>
              </a:lnSpc>
              <a:spcBef>
                <a:spcPts val="1200"/>
              </a:spcBef>
              <a:defRPr/>
            </a:pPr>
            <a:r>
              <a:rPr lang="de-DE" sz="2800" spc="150" dirty="0">
                <a:solidFill>
                  <a:srgbClr val="323E53"/>
                </a:solidFill>
                <a:latin typeface="Verdana" panose="020B0604030504040204" pitchFamily="34" charset="0"/>
                <a:ea typeface="Verdana" panose="020B0604030504040204" pitchFamily="34" charset="0"/>
                <a:cs typeface="Verdana" panose="020B0604030504040204" pitchFamily="34" charset="0"/>
              </a:rPr>
              <a:t>DER REPORT</a:t>
            </a:r>
          </a:p>
          <a:p>
            <a:pPr algn="ctr">
              <a:lnSpc>
                <a:spcPct val="90000"/>
              </a:lnSpc>
              <a:spcBef>
                <a:spcPts val="1200"/>
              </a:spcBef>
              <a:defRPr/>
            </a:pPr>
            <a:r>
              <a:rPr lang="de-DE" sz="3200" b="1" spc="150" dirty="0">
                <a:solidFill>
                  <a:srgbClr val="323E53"/>
                </a:solidFill>
                <a:latin typeface="Verdana" panose="020B0604030504040204" pitchFamily="34" charset="0"/>
                <a:ea typeface="Verdana" panose="020B0604030504040204" pitchFamily="34" charset="0"/>
                <a:cs typeface="Verdana" panose="020B0604030504040204" pitchFamily="34" charset="0"/>
              </a:rPr>
              <a:t>VALUE WATCH</a:t>
            </a:r>
            <a:endParaRPr lang="de-DE" sz="2200" b="1"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marL="457200" indent="-457200" algn="ctr">
              <a:spcBef>
                <a:spcPts val="1200"/>
              </a:spcBef>
              <a:buFont typeface="+mj-lt"/>
              <a:buAutoNum type="arabicPeriod"/>
              <a:defRPr/>
            </a:pPr>
            <a:endParaRPr lang="de-DE" sz="2200" dirty="0">
              <a:solidFill>
                <a:schemeClr val="tx2"/>
              </a:solidFill>
              <a:latin typeface="Calibri" panose="020F0502020204030204" pitchFamily="34" charset="0"/>
            </a:endParaRPr>
          </a:p>
          <a:p>
            <a:pPr algn="ctr">
              <a:defRPr/>
            </a:pPr>
            <a:endParaRPr lang="de-DE" sz="2200" dirty="0">
              <a:solidFill>
                <a:schemeClr val="tx2"/>
              </a:solidFill>
              <a:latin typeface="Calibri" panose="020F0502020204030204" pitchFamily="34" charset="0"/>
            </a:endParaRPr>
          </a:p>
          <a:p>
            <a:pPr algn="ctr">
              <a:defRPr/>
            </a:pPr>
            <a:endParaRPr lang="de-DE" sz="2200" dirty="0">
              <a:solidFill>
                <a:schemeClr val="tx2"/>
              </a:solidFill>
              <a:latin typeface="Calibri" panose="020F0502020204030204" pitchFamily="34" charset="0"/>
            </a:endParaRPr>
          </a:p>
          <a:p>
            <a:pPr algn="ctr">
              <a:lnSpc>
                <a:spcPct val="150000"/>
              </a:lnSpc>
              <a:defRPr/>
            </a:pPr>
            <a:endParaRPr lang="de-DE" dirty="0">
              <a:latin typeface="Calibri" panose="020F0502020204030204" pitchFamily="34" charset="0"/>
            </a:endParaRPr>
          </a:p>
        </p:txBody>
      </p:sp>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56000" cy="644945"/>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a:solidFill>
                  <a:srgbClr val="E98080"/>
                </a:solidFill>
                <a:latin typeface="Verdana" panose="020B0604030504040204" pitchFamily="34" charset="0"/>
                <a:ea typeface="Verdana" panose="020B0604030504040204" pitchFamily="34" charset="0"/>
                <a:cs typeface="Verdana" panose="020B0604030504040204" pitchFamily="34" charset="0"/>
              </a:rPr>
              <a:t>AUSWERTUNG</a:t>
            </a:r>
            <a:endParaRPr lang="en-GB" sz="160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75582408"/>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815724" y="2668195"/>
            <a:ext cx="7032124" cy="1480534"/>
          </a:xfrm>
          <a:prstGeom prst="rect">
            <a:avLst/>
          </a:prstGeom>
          <a:noFill/>
        </p:spPr>
        <p:txBody>
          <a:bodyPr wrap="square">
            <a:spAutoFit/>
          </a:bodyPr>
          <a:lstStyle/>
          <a:p>
            <a:pPr marL="457200" indent="-457200" algn="ctr">
              <a:spcBef>
                <a:spcPts val="1200"/>
              </a:spcBef>
              <a:buFont typeface="+mj-lt"/>
              <a:buAutoNum type="arabicPeriod"/>
              <a:defRPr/>
            </a:pPr>
            <a:endParaRPr lang="de-DE" sz="2200">
              <a:solidFill>
                <a:schemeClr val="tx2"/>
              </a:solidFill>
              <a:latin typeface="Calibri" panose="020F0502020204030204" pitchFamily="34" charset="0"/>
            </a:endParaRPr>
          </a:p>
          <a:p>
            <a:pPr algn="ctr">
              <a:defRPr/>
            </a:pPr>
            <a:endParaRPr lang="de-DE" sz="2200">
              <a:solidFill>
                <a:schemeClr val="tx2"/>
              </a:solidFill>
              <a:latin typeface="Calibri" panose="020F0502020204030204" pitchFamily="34" charset="0"/>
            </a:endParaRPr>
          </a:p>
          <a:p>
            <a:pPr algn="ctr">
              <a:defRPr/>
            </a:pPr>
            <a:endParaRPr lang="de-DE" sz="2200">
              <a:solidFill>
                <a:schemeClr val="tx2"/>
              </a:solidFill>
              <a:latin typeface="Calibri" panose="020F0502020204030204" pitchFamily="34" charset="0"/>
            </a:endParaRPr>
          </a:p>
          <a:p>
            <a:pPr algn="ctr">
              <a:lnSpc>
                <a:spcPct val="150000"/>
              </a:lnSpc>
              <a:defRPr/>
            </a:pPr>
            <a:endParaRPr lang="de-DE">
              <a:latin typeface="Calibri" panose="020F0502020204030204" pitchFamily="34" charset="0"/>
            </a:endParaRPr>
          </a:p>
        </p:txBody>
      </p:sp>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56000" cy="644945"/>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a:solidFill>
                  <a:srgbClr val="E98080"/>
                </a:solidFill>
                <a:latin typeface="Verdana" panose="020B0604030504040204" pitchFamily="34" charset="0"/>
                <a:ea typeface="Verdana" panose="020B0604030504040204" pitchFamily="34" charset="0"/>
                <a:cs typeface="Verdana" panose="020B0604030504040204" pitchFamily="34" charset="0"/>
              </a:rPr>
              <a:t>AUSWERTUNG</a:t>
            </a:r>
            <a:endParaRPr lang="en-GB" sz="160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feld 1">
            <a:extLst>
              <a:ext uri="{FF2B5EF4-FFF2-40B4-BE49-F238E27FC236}">
                <a16:creationId xmlns:a16="http://schemas.microsoft.com/office/drawing/2014/main" id="{7E42994E-E0AE-D246-BC55-6B71D054BC48}"/>
              </a:ext>
            </a:extLst>
          </p:cNvPr>
          <p:cNvSpPr txBox="1"/>
          <p:nvPr/>
        </p:nvSpPr>
        <p:spPr>
          <a:xfrm>
            <a:off x="1013791" y="2484783"/>
            <a:ext cx="7116417" cy="2323713"/>
          </a:xfrm>
          <a:prstGeom prst="rect">
            <a:avLst/>
          </a:prstGeom>
          <a:noFill/>
        </p:spPr>
        <p:txBody>
          <a:bodyPr wrap="square" rtlCol="0">
            <a:spAutoFit/>
          </a:bodyPr>
          <a:lstStyle/>
          <a:p>
            <a:pPr marL="274638" algn="ctr">
              <a:spcBef>
                <a:spcPts val="1800"/>
              </a:spcBef>
              <a:spcAft>
                <a:spcPts val="0"/>
              </a:spcAft>
            </a:pPr>
            <a:r>
              <a:rPr lang="en-GB" sz="2800" b="1" dirty="0">
                <a:solidFill>
                  <a:srgbClr val="323E53"/>
                </a:solidFill>
                <a:latin typeface="Verdana" panose="020B0604030504040204" pitchFamily="34" charset="0"/>
                <a:ea typeface="Verdana" panose="020B0604030504040204" pitchFamily="34" charset="0"/>
                <a:cs typeface="Verdana" panose="020B0604030504040204" pitchFamily="34" charset="0"/>
              </a:rPr>
              <a:t>Was </a:t>
            </a:r>
            <a:r>
              <a:rPr lang="en-GB" sz="2800" b="1" dirty="0" err="1">
                <a:solidFill>
                  <a:srgbClr val="323E53"/>
                </a:solidFill>
                <a:latin typeface="Verdana" panose="020B0604030504040204" pitchFamily="34" charset="0"/>
                <a:ea typeface="Verdana" panose="020B0604030504040204" pitchFamily="34" charset="0"/>
                <a:cs typeface="Verdana" panose="020B0604030504040204" pitchFamily="34" charset="0"/>
              </a:rPr>
              <a:t>denken</a:t>
            </a:r>
            <a:r>
              <a:rPr lang="en-GB" sz="2800" b="1" dirty="0">
                <a:solidFill>
                  <a:srgbClr val="323E53"/>
                </a:solidFill>
                <a:latin typeface="Verdana" panose="020B0604030504040204" pitchFamily="34" charset="0"/>
                <a:ea typeface="Verdana" panose="020B0604030504040204" pitchFamily="34" charset="0"/>
                <a:cs typeface="Verdana" panose="020B0604030504040204" pitchFamily="34" charset="0"/>
              </a:rPr>
              <a:t> Sie? </a:t>
            </a:r>
          </a:p>
          <a:p>
            <a:pPr marL="274638" algn="ctr">
              <a:spcBef>
                <a:spcPts val="1800"/>
              </a:spcBef>
              <a:spcAft>
                <a:spcPts val="0"/>
              </a:spcAft>
            </a:pPr>
            <a:br>
              <a:rPr lang="en-GB" sz="2800" b="1" i="1" dirty="0">
                <a:solidFill>
                  <a:srgbClr val="323E53"/>
                </a:solidFill>
                <a:latin typeface="Verdana" panose="020B0604030504040204" pitchFamily="34" charset="0"/>
                <a:ea typeface="Verdana" panose="020B0604030504040204" pitchFamily="34" charset="0"/>
                <a:cs typeface="Verdana" panose="020B0604030504040204" pitchFamily="34" charset="0"/>
              </a:rPr>
            </a:br>
            <a:r>
              <a:rPr lang="en-GB" sz="2800" b="1" i="1" dirty="0" err="1">
                <a:solidFill>
                  <a:srgbClr val="323E53"/>
                </a:solidFill>
                <a:latin typeface="Verdana" panose="020B0604030504040204" pitchFamily="34" charset="0"/>
                <a:ea typeface="Verdana" panose="020B0604030504040204" pitchFamily="34" charset="0"/>
                <a:cs typeface="Verdana" panose="020B0604030504040204" pitchFamily="34" charset="0"/>
              </a:rPr>
              <a:t>Ist</a:t>
            </a:r>
            <a:r>
              <a:rPr lang="en-GB" sz="2800" b="1" i="1" dirty="0">
                <a:solidFill>
                  <a:srgbClr val="323E53"/>
                </a:solidFill>
                <a:latin typeface="Verdana" panose="020B0604030504040204" pitchFamily="34" charset="0"/>
                <a:ea typeface="Verdana" panose="020B0604030504040204" pitchFamily="34" charset="0"/>
                <a:cs typeface="Verdana" panose="020B0604030504040204" pitchFamily="34" charset="0"/>
              </a:rPr>
              <a:t> die EU-</a:t>
            </a:r>
            <a:r>
              <a:rPr lang="en-GB" sz="2800" b="1" i="1" dirty="0" err="1">
                <a:solidFill>
                  <a:srgbClr val="323E53"/>
                </a:solidFill>
                <a:latin typeface="Verdana" panose="020B0604030504040204" pitchFamily="34" charset="0"/>
                <a:ea typeface="Verdana" panose="020B0604030504040204" pitchFamily="34" charset="0"/>
                <a:cs typeface="Verdana" panose="020B0604030504040204" pitchFamily="34" charset="0"/>
              </a:rPr>
              <a:t>Grenzpolitik</a:t>
            </a:r>
            <a:r>
              <a:rPr lang="en-GB" sz="2800" b="1" i="1"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en-GB" sz="2800" b="1" i="1" dirty="0" err="1">
                <a:solidFill>
                  <a:srgbClr val="323E53"/>
                </a:solidFill>
                <a:latin typeface="Verdana" panose="020B0604030504040204" pitchFamily="34" charset="0"/>
                <a:ea typeface="Verdana" panose="020B0604030504040204" pitchFamily="34" charset="0"/>
                <a:cs typeface="Verdana" panose="020B0604030504040204" pitchFamily="34" charset="0"/>
              </a:rPr>
              <a:t>mit</a:t>
            </a:r>
            <a:r>
              <a:rPr lang="en-GB" sz="2800" b="1" i="1" dirty="0">
                <a:solidFill>
                  <a:srgbClr val="323E53"/>
                </a:solidFill>
                <a:latin typeface="Verdana" panose="020B0604030504040204" pitchFamily="34" charset="0"/>
                <a:ea typeface="Verdana" panose="020B0604030504040204" pitchFamily="34" charset="0"/>
                <a:cs typeface="Verdana" panose="020B0604030504040204" pitchFamily="34" charset="0"/>
              </a:rPr>
              <a:t> den </a:t>
            </a:r>
            <a:r>
              <a:rPr lang="en-GB" sz="2800" b="1" i="1" dirty="0" err="1">
                <a:solidFill>
                  <a:srgbClr val="323E53"/>
                </a:solidFill>
                <a:latin typeface="Verdana" panose="020B0604030504040204" pitchFamily="34" charset="0"/>
                <a:ea typeface="Verdana" panose="020B0604030504040204" pitchFamily="34" charset="0"/>
                <a:cs typeface="Verdana" panose="020B0604030504040204" pitchFamily="34" charset="0"/>
              </a:rPr>
              <a:t>europäischen</a:t>
            </a:r>
            <a:r>
              <a:rPr lang="en-GB" sz="2800" b="1" i="1"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en-GB" sz="2800" b="1" i="1" dirty="0" err="1">
                <a:solidFill>
                  <a:srgbClr val="323E53"/>
                </a:solidFill>
                <a:latin typeface="Verdana" panose="020B0604030504040204" pitchFamily="34" charset="0"/>
                <a:ea typeface="Verdana" panose="020B0604030504040204" pitchFamily="34" charset="0"/>
                <a:cs typeface="Verdana" panose="020B0604030504040204" pitchFamily="34" charset="0"/>
              </a:rPr>
              <a:t>Werten</a:t>
            </a:r>
            <a:r>
              <a:rPr lang="en-GB" sz="2800" b="1" i="1"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en-GB" sz="2800" b="1" i="1" dirty="0" err="1">
                <a:solidFill>
                  <a:srgbClr val="323E53"/>
                </a:solidFill>
                <a:latin typeface="Verdana" panose="020B0604030504040204" pitchFamily="34" charset="0"/>
                <a:ea typeface="Verdana" panose="020B0604030504040204" pitchFamily="34" charset="0"/>
                <a:cs typeface="Verdana" panose="020B0604030504040204" pitchFamily="34" charset="0"/>
              </a:rPr>
              <a:t>vereinbar</a:t>
            </a:r>
            <a:r>
              <a:rPr lang="en-GB" sz="2800" b="1" i="1" dirty="0">
                <a:solidFill>
                  <a:srgbClr val="323E53"/>
                </a:solidFill>
                <a:latin typeface="Verdana" panose="020B0604030504040204" pitchFamily="34" charset="0"/>
                <a:ea typeface="Verdana" panose="020B0604030504040204" pitchFamily="34" charset="0"/>
                <a:cs typeface="Verdana" panose="020B0604030504040204" pitchFamily="34" charset="0"/>
              </a:rPr>
              <a:t>?</a:t>
            </a:r>
          </a:p>
          <a:p>
            <a:endParaRPr lang="de-DE" dirty="0"/>
          </a:p>
        </p:txBody>
      </p:sp>
    </p:spTree>
    <p:extLst>
      <p:ext uri="{BB962C8B-B14F-4D97-AF65-F5344CB8AC3E}">
        <p14:creationId xmlns:p14="http://schemas.microsoft.com/office/powerpoint/2010/main" val="260633184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2">
            <a:extLst>
              <a:ext uri="{FF2B5EF4-FFF2-40B4-BE49-F238E27FC236}">
                <a16:creationId xmlns:a16="http://schemas.microsoft.com/office/drawing/2014/main" id="{C1394E42-6F7F-421D-BAC8-1083CA8E4681}"/>
              </a:ext>
            </a:extLst>
          </p:cNvPr>
          <p:cNvPicPr/>
          <p:nvPr/>
        </p:nvPicPr>
        <p:blipFill rotWithShape="1">
          <a:blip r:embed="rId3"/>
          <a:srcRect l="13121"/>
          <a:stretch/>
        </p:blipFill>
        <p:spPr>
          <a:xfrm>
            <a:off x="0" y="0"/>
            <a:ext cx="7902212" cy="6903131"/>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2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2"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p:spPr>
      </p:pic>
      <p:sp>
        <p:nvSpPr>
          <p:cNvPr id="10" name="Textfeld 9">
            <a:extLst>
              <a:ext uri="{FF2B5EF4-FFF2-40B4-BE49-F238E27FC236}">
                <a16:creationId xmlns:a16="http://schemas.microsoft.com/office/drawing/2014/main" id="{A6978050-574E-4D13-B163-B6C570A49230}"/>
              </a:ext>
            </a:extLst>
          </p:cNvPr>
          <p:cNvSpPr txBox="1"/>
          <p:nvPr/>
        </p:nvSpPr>
        <p:spPr>
          <a:xfrm>
            <a:off x="815724" y="2668195"/>
            <a:ext cx="7032124" cy="1480534"/>
          </a:xfrm>
          <a:prstGeom prst="rect">
            <a:avLst/>
          </a:prstGeom>
          <a:noFill/>
        </p:spPr>
        <p:txBody>
          <a:bodyPr wrap="square">
            <a:spAutoFit/>
          </a:bodyPr>
          <a:lstStyle/>
          <a:p>
            <a:pPr marL="457200" indent="-457200" algn="ctr">
              <a:spcBef>
                <a:spcPts val="1200"/>
              </a:spcBef>
              <a:buFont typeface="+mj-lt"/>
              <a:buAutoNum type="arabicPeriod"/>
              <a:defRPr/>
            </a:pPr>
            <a:endParaRPr lang="de-DE" sz="2200">
              <a:solidFill>
                <a:schemeClr val="tx2"/>
              </a:solidFill>
              <a:latin typeface="Calibri" panose="020F0502020204030204" pitchFamily="34" charset="0"/>
            </a:endParaRPr>
          </a:p>
          <a:p>
            <a:pPr algn="ctr">
              <a:defRPr/>
            </a:pPr>
            <a:endParaRPr lang="de-DE" sz="2200">
              <a:solidFill>
                <a:schemeClr val="tx2"/>
              </a:solidFill>
              <a:latin typeface="Calibri" panose="020F0502020204030204" pitchFamily="34" charset="0"/>
            </a:endParaRPr>
          </a:p>
          <a:p>
            <a:pPr algn="ctr">
              <a:defRPr/>
            </a:pPr>
            <a:endParaRPr lang="de-DE" sz="2200">
              <a:solidFill>
                <a:schemeClr val="tx2"/>
              </a:solidFill>
              <a:latin typeface="Calibri" panose="020F0502020204030204" pitchFamily="34" charset="0"/>
            </a:endParaRPr>
          </a:p>
          <a:p>
            <a:pPr algn="ctr">
              <a:lnSpc>
                <a:spcPct val="150000"/>
              </a:lnSpc>
              <a:defRPr/>
            </a:pPr>
            <a:endParaRPr lang="de-DE">
              <a:latin typeface="Calibri" panose="020F0502020204030204" pitchFamily="34" charset="0"/>
            </a:endParaRPr>
          </a:p>
        </p:txBody>
      </p:sp>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20000" cy="635861"/>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a:solidFill>
                  <a:srgbClr val="E98080"/>
                </a:solidFill>
                <a:latin typeface="Verdana" panose="020B0604030504040204" pitchFamily="34" charset="0"/>
                <a:ea typeface="Verdana" panose="020B0604030504040204" pitchFamily="34" charset="0"/>
                <a:cs typeface="Verdana" panose="020B0604030504040204" pitchFamily="34" charset="0"/>
              </a:rPr>
              <a:t>AUSWERTUNG</a:t>
            </a:r>
            <a:endParaRPr lang="en-GB" sz="160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8" name="CustomShape 4">
            <a:extLst>
              <a:ext uri="{FF2B5EF4-FFF2-40B4-BE49-F238E27FC236}">
                <a16:creationId xmlns:a16="http://schemas.microsoft.com/office/drawing/2014/main" id="{F9BE905F-FCE5-42E1-A139-845452114FDC}"/>
              </a:ext>
            </a:extLst>
          </p:cNvPr>
          <p:cNvSpPr/>
          <p:nvPr/>
        </p:nvSpPr>
        <p:spPr>
          <a:xfrm>
            <a:off x="899592" y="1349892"/>
            <a:ext cx="4016635" cy="2907229"/>
          </a:xfrm>
          <a:prstGeom prst="wedgeRectCallout">
            <a:avLst>
              <a:gd name="adj1" fmla="val -61131"/>
              <a:gd name="adj2" fmla="val -33345"/>
            </a:avLst>
          </a:prstGeom>
          <a:solidFill>
            <a:srgbClr val="E98080">
              <a:alpha val="83000"/>
            </a:srgbClr>
          </a:solidFill>
          <a:ln w="12600">
            <a:noFill/>
          </a:ln>
        </p:spPr>
        <p:style>
          <a:lnRef idx="2">
            <a:schemeClr val="accent1">
              <a:shade val="50000"/>
            </a:schemeClr>
          </a:lnRef>
          <a:fillRef idx="1">
            <a:schemeClr val="accent1"/>
          </a:fillRef>
          <a:effectRef idx="0">
            <a:schemeClr val="accent1"/>
          </a:effectRef>
          <a:fontRef idx="minor"/>
        </p:style>
        <p:txBody>
          <a:bodyPr wrap="square" tIns="144000" bIns="180000" anchor="ctr">
            <a:spAutoFit/>
          </a:bodyPr>
          <a:lstStyle/>
          <a:p>
            <a:pPr marL="274680" marR="0" lvl="0" indent="0" algn="l" defTabSz="914400" rtl="0" eaLnBrk="1" fontAlgn="auto" latinLnBrk="0" hangingPunct="1">
              <a:lnSpc>
                <a:spcPct val="150000"/>
              </a:lnSpc>
              <a:spcBef>
                <a:spcPts val="0"/>
              </a:spcBef>
              <a:spcAft>
                <a:spcPts val="0"/>
              </a:spcAft>
              <a:buClrTx/>
              <a:buSzTx/>
              <a:buFontTx/>
              <a:buNone/>
              <a:tabLst/>
              <a:defRPr/>
            </a:pPr>
            <a:r>
              <a:rPr kumimoji="0" lang="en-US" sz="2000" b="1" i="1" u="none" strike="noStrike" kern="1200" cap="none" spc="-1" normalizeH="0" baseline="0" noProof="0" dirty="0">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Die </a:t>
            </a:r>
            <a:r>
              <a:rPr kumimoji="0" lang="en-US" sz="2000" b="1" i="1" u="none" strike="noStrike" kern="1200" cap="none" spc="-1" normalizeH="0" baseline="0" noProof="0" dirty="0" err="1">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Werte</a:t>
            </a:r>
            <a:endParaRPr kumimoji="0" lang="en-US" sz="2000" b="1" i="1" u="none" strike="noStrike" kern="1200" cap="none" spc="-1" normalizeH="0" baseline="0" noProof="0" dirty="0">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endParaRPr>
          </a:p>
          <a:p>
            <a:pPr marL="274680" lvl="0" defTabSz="914400" eaLnBrk="1" fontAlgn="auto" hangingPunct="1">
              <a:lnSpc>
                <a:spcPct val="130000"/>
              </a:lnSpc>
              <a:spcBef>
                <a:spcPts val="0"/>
              </a:spcBef>
              <a:spcAft>
                <a:spcPts val="0"/>
              </a:spcAft>
              <a:defRPr/>
            </a:pPr>
            <a:r>
              <a:rPr lang="en-US" spc="-1" dirty="0">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a</a:t>
            </a:r>
            <a:r>
              <a:rPr kumimoji="0" lang="en-US" b="0" i="0" u="none" strike="noStrike" kern="1200" cap="none" spc="-1" normalizeH="0" baseline="0" noProof="0" dirty="0" err="1">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uf</a:t>
            </a:r>
            <a:r>
              <a:rPr kumimoji="0" lang="en-US" b="0" i="0" u="none" strike="noStrike" kern="1200" cap="none" spc="-1" normalizeH="0" baseline="0" noProof="0" dirty="0">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kumimoji="0" lang="en-US" b="0" i="0" u="none" strike="noStrike" kern="1200" cap="none" spc="-1" normalizeH="0" baseline="0" noProof="0" dirty="0" err="1">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denen</a:t>
            </a:r>
            <a:r>
              <a:rPr kumimoji="0" lang="en-US" b="0" i="0" u="none" strike="noStrike" kern="1200" cap="none" spc="-1" normalizeH="0" baseline="0" noProof="0" dirty="0">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 die Union </a:t>
            </a:r>
            <a:r>
              <a:rPr kumimoji="0" lang="en-US" b="0" i="0" u="none" strike="noStrike" kern="1200" cap="none" spc="-1" normalizeH="0" baseline="0" noProof="0" dirty="0" err="1">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basiert</a:t>
            </a:r>
            <a:r>
              <a:rPr kumimoji="0" lang="en-US" b="0" i="0" u="none" strike="noStrike" kern="1200" cap="none" spc="-1" normalizeH="0" baseline="0" noProof="0" dirty="0">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kumimoji="0" lang="en-US" b="0" i="0" u="none" strike="noStrike" kern="1200" cap="none" spc="-1" normalizeH="0" baseline="0" noProof="0" dirty="0" err="1">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sind</a:t>
            </a:r>
            <a:r>
              <a:rPr kumimoji="0" lang="en-US" b="0" i="0" u="none" strike="noStrike" kern="1200" cap="none" spc="-1" normalizeH="0" noProof="0" dirty="0">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lang="en-US" spc="-1" dirty="0">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Achtung der Menschen-</a:t>
            </a:r>
            <a:r>
              <a:rPr lang="en-US" spc="-1" dirty="0" err="1">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würde</a:t>
            </a:r>
            <a:r>
              <a:rPr lang="en-US" spc="-1" dirty="0">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der </a:t>
            </a:r>
            <a:r>
              <a:rPr lang="en-US" spc="-1" dirty="0" err="1">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Freiheit</a:t>
            </a:r>
            <a:r>
              <a:rPr lang="en-US" spc="-1" dirty="0">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der </a:t>
            </a:r>
            <a:r>
              <a:rPr lang="en-US" spc="-1" dirty="0" err="1">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Demokratie</a:t>
            </a:r>
            <a:r>
              <a:rPr lang="en-US" spc="-1" dirty="0">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der </a:t>
            </a:r>
            <a:r>
              <a:rPr lang="en-US" spc="-1" dirty="0" err="1">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Gleichheit</a:t>
            </a:r>
            <a:r>
              <a:rPr lang="en-US" spc="-1" dirty="0">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der </a:t>
            </a:r>
            <a:r>
              <a:rPr lang="en-US" spc="-1" dirty="0" err="1">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Rechtsstaatlichkeit</a:t>
            </a:r>
            <a:r>
              <a:rPr lang="en-US" spc="-1" dirty="0">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und </a:t>
            </a:r>
          </a:p>
          <a:p>
            <a:pPr marL="274680" lvl="0" defTabSz="914400" eaLnBrk="1" fontAlgn="auto" hangingPunct="1">
              <a:lnSpc>
                <a:spcPct val="130000"/>
              </a:lnSpc>
              <a:spcBef>
                <a:spcPts val="0"/>
              </a:spcBef>
              <a:spcAft>
                <a:spcPts val="0"/>
              </a:spcAft>
              <a:defRPr/>
            </a:pPr>
            <a:r>
              <a:rPr lang="en-US" spc="-1" dirty="0">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Achtung der </a:t>
            </a:r>
            <a:r>
              <a:rPr lang="en-US" spc="-1" dirty="0" err="1">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Menschenrechte</a:t>
            </a:r>
            <a:r>
              <a:rPr lang="en-US" spc="-1" dirty="0">
                <a:solidFill>
                  <a:srgbClr val="FFFFFF"/>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a:t>
            </a:r>
            <a:endParaRPr kumimoji="0" lang="en-US" b="0" i="0" u="none" strike="noStrike" kern="1200" cap="none" spc="-1" normalizeH="0" baseline="0" noProof="0" dirty="0">
              <a:ln>
                <a:noFill/>
              </a:ln>
              <a:solidFill>
                <a:srgbClr val="FFFFFF"/>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endParaRPr>
          </a:p>
        </p:txBody>
      </p:sp>
      <p:sp>
        <p:nvSpPr>
          <p:cNvPr id="9" name="CustomShape 5">
            <a:extLst>
              <a:ext uri="{FF2B5EF4-FFF2-40B4-BE49-F238E27FC236}">
                <a16:creationId xmlns:a16="http://schemas.microsoft.com/office/drawing/2014/main" id="{BF8B6D93-AFA5-44DB-8A9B-BC95312A2712}"/>
              </a:ext>
            </a:extLst>
          </p:cNvPr>
          <p:cNvSpPr/>
          <p:nvPr/>
        </p:nvSpPr>
        <p:spPr>
          <a:xfrm>
            <a:off x="4572000" y="3475550"/>
            <a:ext cx="3738947" cy="2547131"/>
          </a:xfrm>
          <a:prstGeom prst="wedgeRectCallout">
            <a:avLst>
              <a:gd name="adj1" fmla="val -33167"/>
              <a:gd name="adj2" fmla="val 63605"/>
            </a:avLst>
          </a:prstGeom>
          <a:solidFill>
            <a:srgbClr val="7FA4E7">
              <a:alpha val="87000"/>
            </a:srgbClr>
          </a:solidFill>
          <a:ln w="12600">
            <a:noFill/>
          </a:ln>
        </p:spPr>
        <p:style>
          <a:lnRef idx="2">
            <a:schemeClr val="accent1">
              <a:shade val="50000"/>
            </a:schemeClr>
          </a:lnRef>
          <a:fillRef idx="1">
            <a:schemeClr val="accent1"/>
          </a:fillRef>
          <a:effectRef idx="0">
            <a:schemeClr val="accent1"/>
          </a:effectRef>
          <a:fontRef idx="minor"/>
        </p:style>
        <p:txBody>
          <a:bodyPr tIns="144000" bIns="180000" anchor="ctr">
            <a:spAutoFit/>
          </a:bodyPr>
          <a:lstStyle/>
          <a:p>
            <a:pPr marL="274680" marR="0" lvl="0" indent="0" algn="l" defTabSz="914400" rtl="0" eaLnBrk="1" fontAlgn="auto" latinLnBrk="0" hangingPunct="1">
              <a:lnSpc>
                <a:spcPct val="150000"/>
              </a:lnSpc>
              <a:spcBef>
                <a:spcPts val="0"/>
              </a:spcBef>
              <a:spcAft>
                <a:spcPts val="0"/>
              </a:spcAft>
              <a:buClrTx/>
              <a:buSzTx/>
              <a:buFontTx/>
              <a:buNone/>
              <a:tabLst/>
              <a:defRPr/>
            </a:pPr>
            <a:r>
              <a:rPr kumimoji="0" lang="en-US" sz="2000" b="1" i="1" u="none" strike="noStrike" kern="1200" cap="none" spc="-1" normalizeH="0" baseline="0" noProof="0" dirty="0">
                <a:ln>
                  <a:noFill/>
                </a:ln>
                <a:solidFill>
                  <a:srgbClr val="323E53"/>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12 Tote </a:t>
            </a:r>
            <a:r>
              <a:rPr kumimoji="0" lang="en-US" sz="2000" b="1" i="1" u="none" strike="noStrike" kern="1200" cap="none" spc="-1" normalizeH="0" baseline="0" noProof="0" dirty="0" err="1">
                <a:ln>
                  <a:noFill/>
                </a:ln>
                <a:solidFill>
                  <a:srgbClr val="323E53"/>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rPr>
              <a:t>täglich</a:t>
            </a:r>
            <a:endParaRPr kumimoji="0" lang="en-US" sz="2000" b="0" i="1" u="none" strike="noStrike" kern="1200" cap="none" spc="-1" normalizeH="0" baseline="0" noProof="0" dirty="0">
              <a:ln>
                <a:noFill/>
              </a:ln>
              <a:solidFill>
                <a:srgbClr val="323E53"/>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endParaRPr>
          </a:p>
          <a:p>
            <a:pPr marL="274680" lvl="0" defTabSz="914400" eaLnBrk="1" fontAlgn="auto" hangingPunct="1">
              <a:lnSpc>
                <a:spcPct val="130000"/>
              </a:lnSpc>
              <a:spcBef>
                <a:spcPts val="0"/>
              </a:spcBef>
              <a:spcAft>
                <a:spcPts val="0"/>
              </a:spcAft>
              <a:defRPr/>
            </a:pPr>
            <a:r>
              <a:rPr lang="en-US" spc="-1" dirty="0"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Zwischen</a:t>
            </a: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2014 und 2018 </a:t>
            </a:r>
            <a:r>
              <a:rPr lang="en-US" spc="-1" dirty="0"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sind</a:t>
            </a: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lang="en-US" spc="-1" dirty="0"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mindestens</a:t>
            </a: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17.821 Menschen auf der Flucht </a:t>
            </a:r>
            <a:r>
              <a:rPr lang="en-US" spc="-1" dirty="0"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über</a:t>
            </a: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das </a:t>
            </a:r>
            <a:r>
              <a:rPr lang="en-US" spc="-1" dirty="0"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Mittelmeer</a:t>
            </a: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lang="en-US" spc="-1" dirty="0"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ertrunken</a:t>
            </a: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a:t>
            </a:r>
            <a:endParaRPr kumimoji="0" lang="en-US" b="0" i="0" u="none" strike="noStrike" kern="1200" cap="none" spc="-1" normalizeH="0" baseline="0" noProof="0" dirty="0">
              <a:ln>
                <a:noFill/>
              </a:ln>
              <a:solidFill>
                <a:srgbClr val="323E53"/>
              </a:solidFill>
              <a:effectLst/>
              <a:uLnTx/>
              <a:uFill>
                <a:solidFill>
                  <a:srgbClr val="FFFFFF"/>
                </a:solidFill>
              </a:u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9297600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tertitel 2">
            <a:extLst>
              <a:ext uri="{FF2B5EF4-FFF2-40B4-BE49-F238E27FC236}">
                <a16:creationId xmlns:a16="http://schemas.microsoft.com/office/drawing/2014/main" id="{0B2F27C2-76F2-EA4F-8513-77F57C44EFCF}"/>
              </a:ext>
            </a:extLst>
          </p:cNvPr>
          <p:cNvSpPr>
            <a:spLocks noGrp="1" noChangeArrowheads="1"/>
          </p:cNvSpPr>
          <p:nvPr>
            <p:ph type="subTitle" idx="1"/>
          </p:nvPr>
        </p:nvSpPr>
        <p:spPr>
          <a:xfrm>
            <a:off x="1143000" y="2657078"/>
            <a:ext cx="6858000" cy="1924050"/>
          </a:xfrm>
        </p:spPr>
        <p:txBody>
          <a:bodyPr/>
          <a:lstStyle/>
          <a:p>
            <a:pPr eaLnBrk="1" hangingPunct="1"/>
            <a:r>
              <a:rPr lang="de-DE" altLang="en-US">
                <a:solidFill>
                  <a:schemeClr val="tx2"/>
                </a:solidFill>
                <a:latin typeface="Verdana" panose="020B0604030504040204" pitchFamily="34" charset="0"/>
                <a:ea typeface="Verdana" panose="020B0604030504040204" pitchFamily="34" charset="0"/>
                <a:cs typeface="Verdana" panose="020B0604030504040204" pitchFamily="34" charset="0"/>
              </a:rPr>
              <a:t>WERTE UND EUROPA</a:t>
            </a:r>
          </a:p>
          <a:p>
            <a:pPr eaLnBrk="1" hangingPunct="1"/>
            <a:r>
              <a:rPr lang="de-DE" altLang="en-US" sz="2800" b="1">
                <a:solidFill>
                  <a:srgbClr val="7FA4E7"/>
                </a:solidFill>
                <a:latin typeface="Verdana" panose="020B0604030504040204" pitchFamily="34" charset="0"/>
                <a:ea typeface="Verdana" panose="020B0604030504040204" pitchFamily="34" charset="0"/>
                <a:cs typeface="Verdana" panose="020B0604030504040204" pitchFamily="34" charset="0"/>
              </a:rPr>
              <a:t>VIELEN DANK FÜR IHRE TEILNAHME!</a:t>
            </a:r>
            <a:endParaRPr lang="en-GB" altLang="en-US" sz="2800" b="1">
              <a:solidFill>
                <a:srgbClr val="7FA4E7"/>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A6978050-574E-4D13-B163-B6C570A49230}"/>
              </a:ext>
            </a:extLst>
          </p:cNvPr>
          <p:cNvSpPr txBox="1"/>
          <p:nvPr/>
        </p:nvSpPr>
        <p:spPr>
          <a:xfrm>
            <a:off x="531813" y="1676400"/>
            <a:ext cx="8080375" cy="5049838"/>
          </a:xfrm>
          <a:prstGeom prst="rect">
            <a:avLst/>
          </a:prstGeom>
          <a:noFill/>
        </p:spPr>
        <p:txBody>
          <a:bodyPr>
            <a:spAutoFit/>
          </a:bodyPr>
          <a:lstStyle/>
          <a:p>
            <a:pPr algn="ctr">
              <a:spcBef>
                <a:spcPts val="1200"/>
              </a:spcBef>
              <a:defRPr/>
            </a:pPr>
            <a:endParaRPr lang="de-DE" sz="4000" b="1" dirty="0">
              <a:solidFill>
                <a:schemeClr val="tx2"/>
              </a:solidFill>
              <a:latin typeface="Calibri" panose="020F0502020204030204" pitchFamily="34" charset="0"/>
            </a:endParaRPr>
          </a:p>
          <a:p>
            <a:pPr algn="ctr">
              <a:spcBef>
                <a:spcPts val="1200"/>
              </a:spcBef>
              <a:defRPr/>
            </a:pPr>
            <a:endParaRPr lang="de-DE" sz="4000" b="1" dirty="0">
              <a:solidFill>
                <a:schemeClr val="tx2"/>
              </a:solidFill>
              <a:latin typeface="Calibri" panose="020F0502020204030204" pitchFamily="34" charset="0"/>
            </a:endParaRPr>
          </a:p>
          <a:p>
            <a:pPr algn="ctr">
              <a:spcBef>
                <a:spcPts val="1200"/>
              </a:spcBef>
              <a:defRPr/>
            </a:pPr>
            <a:r>
              <a:rPr lang="de-DE" sz="2800" b="1" dirty="0">
                <a:solidFill>
                  <a:schemeClr val="tx2"/>
                </a:solidFill>
                <a:latin typeface="Verdana" panose="020B0604030504040204" pitchFamily="34" charset="0"/>
                <a:ea typeface="Verdana" panose="020B0604030504040204" pitchFamily="34" charset="0"/>
                <a:cs typeface="Verdana" panose="020B0604030504040204" pitchFamily="34" charset="0"/>
              </a:rPr>
              <a:t>Was ist ein Planspiel?</a:t>
            </a:r>
          </a:p>
          <a:p>
            <a:pPr>
              <a:spcBef>
                <a:spcPts val="1200"/>
              </a:spcBef>
              <a:defRPr/>
            </a:pPr>
            <a:endParaRPr lang="de-DE" sz="4000" b="1" dirty="0">
              <a:solidFill>
                <a:schemeClr val="tx2"/>
              </a:solidFill>
              <a:latin typeface="Calibri" panose="020F0502020204030204" pitchFamily="34" charset="0"/>
            </a:endParaRPr>
          </a:p>
          <a:p>
            <a:pPr>
              <a:spcBef>
                <a:spcPts val="1200"/>
              </a:spcBef>
              <a:defRPr/>
            </a:pPr>
            <a:endParaRPr lang="de-DE" sz="2200" dirty="0">
              <a:solidFill>
                <a:schemeClr val="tx2"/>
              </a:solidFill>
              <a:latin typeface="Calibri" panose="020F0502020204030204" pitchFamily="34" charset="0"/>
            </a:endParaRPr>
          </a:p>
          <a:p>
            <a:pPr marL="457200" indent="-457200">
              <a:spcBef>
                <a:spcPts val="1200"/>
              </a:spcBef>
              <a:buFont typeface="+mj-lt"/>
              <a:buAutoNum type="arabicPeriod"/>
              <a:defRPr/>
            </a:pPr>
            <a:endParaRPr lang="de-DE" sz="2200" dirty="0">
              <a:solidFill>
                <a:schemeClr val="tx2"/>
              </a:solidFill>
              <a:latin typeface="Calibri" panose="020F0502020204030204" pitchFamily="34" charset="0"/>
            </a:endParaRPr>
          </a:p>
          <a:p>
            <a:pPr>
              <a:defRPr/>
            </a:pPr>
            <a:endParaRPr lang="de-DE" sz="2200" dirty="0">
              <a:solidFill>
                <a:schemeClr val="tx2"/>
              </a:solidFill>
              <a:latin typeface="Calibri" panose="020F0502020204030204" pitchFamily="34" charset="0"/>
            </a:endParaRPr>
          </a:p>
          <a:p>
            <a:pPr>
              <a:defRPr/>
            </a:pPr>
            <a:endParaRPr lang="de-DE" sz="2200" dirty="0">
              <a:solidFill>
                <a:schemeClr val="tx2"/>
              </a:solidFill>
              <a:latin typeface="Calibri" panose="020F0502020204030204" pitchFamily="34" charset="0"/>
            </a:endParaRPr>
          </a:p>
          <a:p>
            <a:pPr>
              <a:lnSpc>
                <a:spcPct val="150000"/>
              </a:lnSpc>
              <a:defRPr/>
            </a:pPr>
            <a:endParaRPr lang="de-DE" dirty="0">
              <a:latin typeface="Calibri" panose="020F0502020204030204" pitchFamily="34" charset="0"/>
            </a:endParaRPr>
          </a:p>
        </p:txBody>
      </p:sp>
      <p:sp>
        <p:nvSpPr>
          <p:cNvPr id="6" name="Rechteck: abgerundete Ecken 5">
            <a:extLst>
              <a:ext uri="{FF2B5EF4-FFF2-40B4-BE49-F238E27FC236}">
                <a16:creationId xmlns:a16="http://schemas.microsoft.com/office/drawing/2014/main" id="{1AF8FF2F-5F5A-45AA-BF31-979B9C2A6CDA}"/>
              </a:ext>
            </a:extLst>
          </p:cNvPr>
          <p:cNvSpPr>
            <a:spLocks noChangeAspect="1"/>
          </p:cNvSpPr>
          <p:nvPr/>
        </p:nvSpPr>
        <p:spPr>
          <a:xfrm>
            <a:off x="539750" y="-100013"/>
            <a:ext cx="2559600" cy="645857"/>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de-DE" sz="1600" dirty="0">
                <a:solidFill>
                  <a:srgbClr val="E98080"/>
                </a:solidFill>
                <a:latin typeface="Verdana" panose="020B0604030504040204" pitchFamily="34" charset="0"/>
                <a:ea typeface="Verdana" panose="020B0604030504040204" pitchFamily="34" charset="0"/>
                <a:cs typeface="Verdana" panose="020B0604030504040204" pitchFamily="34" charset="0"/>
              </a:rPr>
              <a:t>EINFÜHRUNG</a:t>
            </a:r>
            <a:endParaRPr lang="en-GB" sz="1600" dirty="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Ein Bild, das Boot, Himmel, draußen, Wasser enthält.&#10;&#10;Automatisch generierte Beschreibung">
            <a:extLst>
              <a:ext uri="{FF2B5EF4-FFF2-40B4-BE49-F238E27FC236}">
                <a16:creationId xmlns:a16="http://schemas.microsoft.com/office/drawing/2014/main" id="{7FE9053A-BD5C-47C7-8CF5-0B01B184AFF7}"/>
              </a:ext>
            </a:extLst>
          </p:cNvPr>
          <p:cNvPicPr>
            <a:picLocks noChangeAspect="1"/>
          </p:cNvPicPr>
          <p:nvPr/>
        </p:nvPicPr>
        <p:blipFill rotWithShape="1">
          <a:blip r:embed="rId3"/>
          <a:srcRect l="21862" r="353" b="-1"/>
          <a:stretch/>
        </p:blipFill>
        <p:spPr>
          <a:xfrm>
            <a:off x="2" y="10"/>
            <a:ext cx="7991591" cy="685799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2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2"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p:spPr>
      </p:pic>
      <p:sp>
        <p:nvSpPr>
          <p:cNvPr id="4" name="Rechteck: abgerundete Ecken 11">
            <a:extLst>
              <a:ext uri="{FF2B5EF4-FFF2-40B4-BE49-F238E27FC236}">
                <a16:creationId xmlns:a16="http://schemas.microsoft.com/office/drawing/2014/main" id="{D3E5309B-CEDE-9A46-97C7-E53F7B1CF0DB}"/>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600"/>
              </a:spcAft>
              <a:defRPr/>
            </a:pPr>
            <a:r>
              <a:rPr lang="de-DE" sz="1600">
                <a:solidFill>
                  <a:srgbClr val="E98080"/>
                </a:solidFill>
                <a:latin typeface="Verdana" panose="020B0604030504040204" pitchFamily="34" charset="0"/>
                <a:ea typeface="Verdana" panose="020B0604030504040204" pitchFamily="34" charset="0"/>
                <a:cs typeface="Verdana" panose="020B0604030504040204" pitchFamily="34" charset="0"/>
              </a:rPr>
              <a:t>SZENARIO</a:t>
            </a:r>
            <a:endParaRPr lang="en-GB" sz="160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Wasser, Boot, draußen enthält.&#10;&#10;Automatisch generierte Beschreibung">
            <a:extLst>
              <a:ext uri="{FF2B5EF4-FFF2-40B4-BE49-F238E27FC236}">
                <a16:creationId xmlns:a16="http://schemas.microsoft.com/office/drawing/2014/main" id="{DDEB53FA-D962-46D3-A63D-6177392709D6}"/>
              </a:ext>
            </a:extLst>
          </p:cNvPr>
          <p:cNvPicPr>
            <a:picLocks noChangeAspect="1"/>
          </p:cNvPicPr>
          <p:nvPr/>
        </p:nvPicPr>
        <p:blipFill rotWithShape="1">
          <a:blip r:embed="rId3"/>
          <a:srcRect r="22508"/>
          <a:stretch/>
        </p:blipFill>
        <p:spPr>
          <a:xfrm>
            <a:off x="2" y="10"/>
            <a:ext cx="7991591" cy="685799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2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2"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p:spPr>
      </p:pic>
      <p:sp>
        <p:nvSpPr>
          <p:cNvPr id="5" name="Rechteck: abgerundete Ecken 11">
            <a:extLst>
              <a:ext uri="{FF2B5EF4-FFF2-40B4-BE49-F238E27FC236}">
                <a16:creationId xmlns:a16="http://schemas.microsoft.com/office/drawing/2014/main" id="{315F871B-4516-1A47-AE66-BA6896B420B5}"/>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600"/>
              </a:spcAft>
              <a:defRPr/>
            </a:pPr>
            <a:r>
              <a:rPr lang="de-DE" sz="1600">
                <a:solidFill>
                  <a:srgbClr val="E98080"/>
                </a:solidFill>
                <a:latin typeface="Verdana" panose="020B0604030504040204" pitchFamily="34" charset="0"/>
                <a:ea typeface="Verdana" panose="020B0604030504040204" pitchFamily="34" charset="0"/>
                <a:cs typeface="Verdana" panose="020B0604030504040204" pitchFamily="34" charset="0"/>
              </a:rPr>
              <a:t>SZENARIO</a:t>
            </a:r>
            <a:endParaRPr lang="en-GB" sz="160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40959299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8E52125F-2481-4C4D-8A76-BC0F9B2DD00A}"/>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600"/>
              </a:spcAft>
              <a:defRPr/>
            </a:pPr>
            <a:r>
              <a:rPr lang="de-DE" sz="1600">
                <a:solidFill>
                  <a:srgbClr val="E98080"/>
                </a:solidFill>
                <a:latin typeface="Verdana" panose="020B0604030504040204" pitchFamily="34" charset="0"/>
                <a:ea typeface="Verdana" panose="020B0604030504040204" pitchFamily="34" charset="0"/>
                <a:cs typeface="Verdana" panose="020B0604030504040204" pitchFamily="34" charset="0"/>
              </a:rPr>
              <a:t>SZENARIO</a:t>
            </a:r>
            <a:endParaRPr lang="en-GB" sz="160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sp>
        <p:nvSpPr>
          <p:cNvPr id="8" name="Textfeld 7">
            <a:extLst>
              <a:ext uri="{FF2B5EF4-FFF2-40B4-BE49-F238E27FC236}">
                <a16:creationId xmlns:a16="http://schemas.microsoft.com/office/drawing/2014/main" id="{A7DDB9F2-3F86-4C70-8E1D-78345931C84A}"/>
              </a:ext>
            </a:extLst>
          </p:cNvPr>
          <p:cNvSpPr txBox="1"/>
          <p:nvPr/>
        </p:nvSpPr>
        <p:spPr>
          <a:xfrm>
            <a:off x="1043608" y="5373216"/>
            <a:ext cx="3528392" cy="553998"/>
          </a:xfrm>
          <a:prstGeom prst="rect">
            <a:avLst/>
          </a:prstGeom>
          <a:noFill/>
        </p:spPr>
        <p:txBody>
          <a:bodyPr wrap="square" rtlCol="0">
            <a:spAutoFit/>
          </a:bodyPr>
          <a:lstStyle/>
          <a:p>
            <a:r>
              <a:rPr lang="de-DE" sz="1500">
                <a:solidFill>
                  <a:srgbClr val="323E53"/>
                </a:solidFill>
                <a:latin typeface="Verdana" panose="020B0604030504040204" pitchFamily="34" charset="0"/>
                <a:ea typeface="Verdana" panose="020B0604030504040204" pitchFamily="34" charset="0"/>
                <a:cs typeface="Verdana" panose="020B0604030504040204" pitchFamily="34" charset="0"/>
              </a:rPr>
              <a:t>Seenotrettung in internationalen und libyschen Gewässern</a:t>
            </a:r>
          </a:p>
        </p:txBody>
      </p:sp>
      <p:pic>
        <p:nvPicPr>
          <p:cNvPr id="17" name="Grafik 16" descr="Rettungsring">
            <a:extLst>
              <a:ext uri="{FF2B5EF4-FFF2-40B4-BE49-F238E27FC236}">
                <a16:creationId xmlns:a16="http://schemas.microsoft.com/office/drawing/2014/main" id="{6E4DBE43-1FD3-426E-8B65-F0399A728810}"/>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39552" y="5409272"/>
            <a:ext cx="468000" cy="468000"/>
          </a:xfrm>
          <a:prstGeom prst="rect">
            <a:avLst/>
          </a:prstGeom>
        </p:spPr>
      </p:pic>
      <p:grpSp>
        <p:nvGrpSpPr>
          <p:cNvPr id="41" name="Gruppieren 40">
            <a:extLst>
              <a:ext uri="{FF2B5EF4-FFF2-40B4-BE49-F238E27FC236}">
                <a16:creationId xmlns:a16="http://schemas.microsoft.com/office/drawing/2014/main" id="{C90FE050-0AA2-FE45-8C43-F456DBBF5744}"/>
              </a:ext>
            </a:extLst>
          </p:cNvPr>
          <p:cNvGrpSpPr/>
          <p:nvPr/>
        </p:nvGrpSpPr>
        <p:grpSpPr>
          <a:xfrm>
            <a:off x="636862" y="908720"/>
            <a:ext cx="7920000" cy="4341004"/>
            <a:chOff x="636862" y="908720"/>
            <a:chExt cx="7920000" cy="4341004"/>
          </a:xfrm>
        </p:grpSpPr>
        <p:grpSp>
          <p:nvGrpSpPr>
            <p:cNvPr id="39" name="Gruppieren 38">
              <a:extLst>
                <a:ext uri="{FF2B5EF4-FFF2-40B4-BE49-F238E27FC236}">
                  <a16:creationId xmlns:a16="http://schemas.microsoft.com/office/drawing/2014/main" id="{45F28706-164F-DC47-98C7-52F34C57B64E}"/>
                </a:ext>
              </a:extLst>
            </p:cNvPr>
            <p:cNvGrpSpPr/>
            <p:nvPr/>
          </p:nvGrpSpPr>
          <p:grpSpPr>
            <a:xfrm>
              <a:off x="636862" y="908720"/>
              <a:ext cx="7920000" cy="4341004"/>
              <a:chOff x="323528" y="-459432"/>
              <a:chExt cx="7920000" cy="4341004"/>
            </a:xfrm>
          </p:grpSpPr>
          <p:pic>
            <p:nvPicPr>
              <p:cNvPr id="19" name="Grafik 18">
                <a:extLst>
                  <a:ext uri="{FF2B5EF4-FFF2-40B4-BE49-F238E27FC236}">
                    <a16:creationId xmlns:a16="http://schemas.microsoft.com/office/drawing/2014/main" id="{2CDB22C6-E5D3-4141-AC22-7FD6E598BEE2}"/>
                  </a:ext>
                </a:extLst>
              </p:cNvPr>
              <p:cNvPicPr/>
              <p:nvPr/>
            </p:nvPicPr>
            <p:blipFill>
              <a:blip r:embed="rId5">
                <a:extLst>
                  <a:ext uri="{28A0092B-C50C-407E-A947-70E740481C1C}">
                    <a14:useLocalDpi xmlns:a14="http://schemas.microsoft.com/office/drawing/2010/main" val="0"/>
                  </a:ext>
                </a:extLst>
              </a:blip>
              <a:stretch>
                <a:fillRect/>
              </a:stretch>
            </p:blipFill>
            <p:spPr bwMode="auto">
              <a:xfrm>
                <a:off x="323528" y="-459432"/>
                <a:ext cx="7920000" cy="4341004"/>
              </a:xfrm>
              <a:prstGeom prst="rect">
                <a:avLst/>
              </a:prstGeom>
              <a:ln>
                <a:noFill/>
              </a:ln>
              <a:extLst>
                <a:ext uri="{53640926-AAD7-44D8-BBD7-CCE9431645EC}">
                  <a14:shadowObscured xmlns:a14="http://schemas.microsoft.com/office/drawing/2010/main"/>
                </a:ext>
              </a:extLst>
            </p:spPr>
          </p:pic>
          <p:pic>
            <p:nvPicPr>
              <p:cNvPr id="24" name="Grafik 23" descr="Rettungsring">
                <a:extLst>
                  <a:ext uri="{FF2B5EF4-FFF2-40B4-BE49-F238E27FC236}">
                    <a16:creationId xmlns:a16="http://schemas.microsoft.com/office/drawing/2014/main" id="{711DB82E-EEBF-DF46-BBE7-6A4147C6F0A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35896" y="2132856"/>
                <a:ext cx="468000" cy="468000"/>
              </a:xfrm>
              <a:prstGeom prst="rect">
                <a:avLst/>
              </a:prstGeom>
            </p:spPr>
          </p:pic>
          <p:pic>
            <p:nvPicPr>
              <p:cNvPr id="25" name="Grafik 24" descr="Rettungsring">
                <a:extLst>
                  <a:ext uri="{FF2B5EF4-FFF2-40B4-BE49-F238E27FC236}">
                    <a16:creationId xmlns:a16="http://schemas.microsoft.com/office/drawing/2014/main" id="{4150D81C-1630-9341-BD23-1A83B0B58E2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55976" y="2312928"/>
                <a:ext cx="468000" cy="468000"/>
              </a:xfrm>
              <a:prstGeom prst="rect">
                <a:avLst/>
              </a:prstGeom>
            </p:spPr>
          </p:pic>
          <p:pic>
            <p:nvPicPr>
              <p:cNvPr id="26" name="Grafik 25" descr="Rettungsring">
                <a:extLst>
                  <a:ext uri="{FF2B5EF4-FFF2-40B4-BE49-F238E27FC236}">
                    <a16:creationId xmlns:a16="http://schemas.microsoft.com/office/drawing/2014/main" id="{084BDE04-7E92-A042-8716-3159661A9DB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436096" y="2024896"/>
                <a:ext cx="468000" cy="468000"/>
              </a:xfrm>
              <a:prstGeom prst="rect">
                <a:avLst/>
              </a:prstGeom>
            </p:spPr>
          </p:pic>
        </p:grpSp>
        <p:pic>
          <p:nvPicPr>
            <p:cNvPr id="33" name="Grafik 32" descr="Linienpfeil: Kurve gegen den Uhrzeigersinn">
              <a:extLst>
                <a:ext uri="{FF2B5EF4-FFF2-40B4-BE49-F238E27FC236}">
                  <a16:creationId xmlns:a16="http://schemas.microsoft.com/office/drawing/2014/main" id="{3ED96A94-2A70-5C4E-BA2E-80DF03CE5A2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9630924">
              <a:off x="4575691" y="3303573"/>
              <a:ext cx="468000" cy="468000"/>
            </a:xfrm>
            <a:prstGeom prst="rect">
              <a:avLst/>
            </a:prstGeom>
          </p:spPr>
        </p:pic>
        <p:pic>
          <p:nvPicPr>
            <p:cNvPr id="35" name="Grafik 34" descr="Pfeil mit einer Linie: Kurve im Uhrzeigersinn">
              <a:extLst>
                <a:ext uri="{FF2B5EF4-FFF2-40B4-BE49-F238E27FC236}">
                  <a16:creationId xmlns:a16="http://schemas.microsoft.com/office/drawing/2014/main" id="{C0645782-B33E-A94B-9804-3D6684F926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2686321">
              <a:off x="5749044" y="2936084"/>
              <a:ext cx="468000" cy="468000"/>
            </a:xfrm>
            <a:prstGeom prst="rect">
              <a:avLst/>
            </a:prstGeom>
          </p:spPr>
        </p:pic>
        <p:pic>
          <p:nvPicPr>
            <p:cNvPr id="38" name="Grafik 37" descr="Pfeil mit einer Linie: Kurve im Uhrzeigersinn">
              <a:extLst>
                <a:ext uri="{FF2B5EF4-FFF2-40B4-BE49-F238E27FC236}">
                  <a16:creationId xmlns:a16="http://schemas.microsoft.com/office/drawing/2014/main" id="{7C44D2CF-BC03-8E42-8D64-0660CCD8501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2686321">
              <a:off x="3993301" y="3009214"/>
              <a:ext cx="468000" cy="468000"/>
            </a:xfrm>
            <a:prstGeom prst="rect">
              <a:avLst/>
            </a:prstGeom>
          </p:spPr>
        </p:pic>
      </p:grpSp>
      <p:sp>
        <p:nvSpPr>
          <p:cNvPr id="40" name="Textfeld 39">
            <a:extLst>
              <a:ext uri="{FF2B5EF4-FFF2-40B4-BE49-F238E27FC236}">
                <a16:creationId xmlns:a16="http://schemas.microsoft.com/office/drawing/2014/main" id="{CE83EACB-292A-C547-9067-B8A2AABB2E2E}"/>
              </a:ext>
            </a:extLst>
          </p:cNvPr>
          <p:cNvSpPr txBox="1"/>
          <p:nvPr/>
        </p:nvSpPr>
        <p:spPr>
          <a:xfrm>
            <a:off x="6228184" y="5930116"/>
            <a:ext cx="2376264" cy="523220"/>
          </a:xfrm>
          <a:prstGeom prst="rect">
            <a:avLst/>
          </a:prstGeom>
          <a:noFill/>
        </p:spPr>
        <p:txBody>
          <a:bodyPr wrap="square" rtlCol="0" anchor="b" anchorCtr="0">
            <a:spAutoFit/>
          </a:bodyPr>
          <a:lstStyle/>
          <a:p>
            <a:pPr algn="r"/>
            <a:r>
              <a:rPr lang="de-DE" sz="2800" dirty="0">
                <a:solidFill>
                  <a:srgbClr val="323E53"/>
                </a:solidFill>
                <a:latin typeface="Verdana" panose="020B0604030504040204" pitchFamily="34" charset="0"/>
                <a:ea typeface="Verdana" panose="020B0604030504040204" pitchFamily="34" charset="0"/>
                <a:cs typeface="Verdana" panose="020B0604030504040204" pitchFamily="34" charset="0"/>
              </a:rPr>
              <a:t>HEUTE</a:t>
            </a:r>
          </a:p>
        </p:txBody>
      </p:sp>
    </p:spTree>
    <p:extLst>
      <p:ext uri="{BB962C8B-B14F-4D97-AF65-F5344CB8AC3E}">
        <p14:creationId xmlns:p14="http://schemas.microsoft.com/office/powerpoint/2010/main" val="155549912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8E52125F-2481-4C4D-8A76-BC0F9B2DD00A}"/>
              </a:ext>
            </a:extLst>
          </p:cNvPr>
          <p:cNvSpPr>
            <a:spLocks noChangeAspect="1"/>
          </p:cNvSpPr>
          <p:nvPr/>
        </p:nvSpPr>
        <p:spPr>
          <a:xfrm>
            <a:off x="539750" y="-100013"/>
            <a:ext cx="2559600" cy="645857"/>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600"/>
              </a:spcAft>
              <a:defRPr/>
            </a:pPr>
            <a:r>
              <a:rPr lang="de-DE" sz="1600">
                <a:solidFill>
                  <a:srgbClr val="E98080"/>
                </a:solidFill>
                <a:latin typeface="Verdana" panose="020B0604030504040204" pitchFamily="34" charset="0"/>
                <a:ea typeface="Verdana" panose="020B0604030504040204" pitchFamily="34" charset="0"/>
                <a:cs typeface="Verdana" panose="020B0604030504040204" pitchFamily="34" charset="0"/>
              </a:rPr>
              <a:t>SZENARIO</a:t>
            </a:r>
            <a:endParaRPr lang="en-GB" sz="160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pic>
        <p:nvPicPr>
          <p:cNvPr id="17" name="Grafik 16" descr="Rettungsring">
            <a:extLst>
              <a:ext uri="{FF2B5EF4-FFF2-40B4-BE49-F238E27FC236}">
                <a16:creationId xmlns:a16="http://schemas.microsoft.com/office/drawing/2014/main" id="{6E4DBE43-1FD3-426E-8B65-F0399A728810}"/>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11560" y="5913328"/>
            <a:ext cx="468000" cy="468000"/>
          </a:xfrm>
          <a:prstGeom prst="rect">
            <a:avLst/>
          </a:prstGeom>
        </p:spPr>
      </p:pic>
      <p:pic>
        <p:nvPicPr>
          <p:cNvPr id="25" name="Grafik 24" descr="Zuhause">
            <a:extLst>
              <a:ext uri="{FF2B5EF4-FFF2-40B4-BE49-F238E27FC236}">
                <a16:creationId xmlns:a16="http://schemas.microsoft.com/office/drawing/2014/main" id="{C6A2D8C5-D128-4631-B7FE-7C84C759C442}"/>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11560" y="5337264"/>
            <a:ext cx="468000" cy="468000"/>
          </a:xfrm>
          <a:prstGeom prst="rect">
            <a:avLst/>
          </a:prstGeom>
        </p:spPr>
      </p:pic>
      <p:sp>
        <p:nvSpPr>
          <p:cNvPr id="26" name="Rechteck 25">
            <a:extLst>
              <a:ext uri="{FF2B5EF4-FFF2-40B4-BE49-F238E27FC236}">
                <a16:creationId xmlns:a16="http://schemas.microsoft.com/office/drawing/2014/main" id="{CB89601A-D143-4CBA-9795-AA1A01A94E65}"/>
              </a:ext>
            </a:extLst>
          </p:cNvPr>
          <p:cNvSpPr/>
          <p:nvPr/>
        </p:nvSpPr>
        <p:spPr>
          <a:xfrm>
            <a:off x="1043608" y="5877272"/>
            <a:ext cx="3312368" cy="769441"/>
          </a:xfrm>
          <a:prstGeom prst="rect">
            <a:avLst/>
          </a:prstGeom>
        </p:spPr>
        <p:txBody>
          <a:bodyPr wrap="square">
            <a:spAutoFit/>
          </a:bodyPr>
          <a:lstStyle/>
          <a:p>
            <a:r>
              <a:rPr lang="de-DE" sz="1500">
                <a:solidFill>
                  <a:srgbClr val="323E53"/>
                </a:solidFill>
                <a:latin typeface="Verdana" panose="020B0604030504040204" pitchFamily="34" charset="0"/>
                <a:ea typeface="Verdana" panose="020B0604030504040204" pitchFamily="34" charset="0"/>
                <a:cs typeface="Verdana" panose="020B0604030504040204" pitchFamily="34" charset="0"/>
              </a:rPr>
              <a:t>Seenotrettung in internationalen und libyschen Gewässern</a:t>
            </a:r>
          </a:p>
          <a:p>
            <a:endParaRPr lang="de-DE" sz="1400">
              <a:latin typeface="Helvetica" panose="020B0500000000000000" pitchFamily="34" charset="0"/>
            </a:endParaRPr>
          </a:p>
        </p:txBody>
      </p:sp>
      <p:grpSp>
        <p:nvGrpSpPr>
          <p:cNvPr id="2" name="Gruppieren 1">
            <a:extLst>
              <a:ext uri="{FF2B5EF4-FFF2-40B4-BE49-F238E27FC236}">
                <a16:creationId xmlns:a16="http://schemas.microsoft.com/office/drawing/2014/main" id="{1DEE729B-73F3-F64E-AC14-AFE2E03B7226}"/>
              </a:ext>
            </a:extLst>
          </p:cNvPr>
          <p:cNvGrpSpPr>
            <a:grpSpLocks noChangeAspect="1"/>
          </p:cNvGrpSpPr>
          <p:nvPr/>
        </p:nvGrpSpPr>
        <p:grpSpPr>
          <a:xfrm>
            <a:off x="612000" y="908720"/>
            <a:ext cx="7920000" cy="4341004"/>
            <a:chOff x="1763712" y="1889760"/>
            <a:chExt cx="5616575" cy="3078480"/>
          </a:xfrm>
        </p:grpSpPr>
        <p:pic>
          <p:nvPicPr>
            <p:cNvPr id="39" name="Grafik 38">
              <a:extLst>
                <a:ext uri="{FF2B5EF4-FFF2-40B4-BE49-F238E27FC236}">
                  <a16:creationId xmlns:a16="http://schemas.microsoft.com/office/drawing/2014/main" id="{918759DB-78D1-F54A-A272-A7A830F83B90}"/>
                </a:ext>
              </a:extLst>
            </p:cNvPr>
            <p:cNvPicPr/>
            <p:nvPr/>
          </p:nvPicPr>
          <p:blipFill>
            <a:blip r:embed="rId7">
              <a:extLst>
                <a:ext uri="{28A0092B-C50C-407E-A947-70E740481C1C}">
                  <a14:useLocalDpi xmlns:a14="http://schemas.microsoft.com/office/drawing/2010/main" val="0"/>
                </a:ext>
              </a:extLst>
            </a:blip>
            <a:stretch>
              <a:fillRect/>
            </a:stretch>
          </p:blipFill>
          <p:spPr bwMode="auto">
            <a:xfrm>
              <a:off x="1763712" y="1889760"/>
              <a:ext cx="5616575" cy="3078480"/>
            </a:xfrm>
            <a:prstGeom prst="rect">
              <a:avLst/>
            </a:prstGeom>
            <a:ln>
              <a:noFill/>
            </a:ln>
            <a:extLst>
              <a:ext uri="{53640926-AAD7-44D8-BBD7-CCE9431645EC}">
                <a14:shadowObscured xmlns:a14="http://schemas.microsoft.com/office/drawing/2010/main"/>
              </a:ext>
            </a:extLst>
          </p:spPr>
        </p:pic>
        <p:pic>
          <p:nvPicPr>
            <p:cNvPr id="40" name="Grafik 39">
              <a:extLst>
                <a:ext uri="{FF2B5EF4-FFF2-40B4-BE49-F238E27FC236}">
                  <a16:creationId xmlns:a16="http://schemas.microsoft.com/office/drawing/2014/main" id="{D50D0EC4-8700-BB4E-BC1F-DCCDA9AA1390}"/>
                </a:ext>
              </a:extLst>
            </p:cNvPr>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544502" y="4671695"/>
              <a:ext cx="408940" cy="203835"/>
            </a:xfrm>
            <a:prstGeom prst="rect">
              <a:avLst/>
            </a:prstGeom>
          </p:spPr>
        </p:pic>
        <p:pic>
          <p:nvPicPr>
            <p:cNvPr id="41" name="Grafik 40" descr="Zuhause">
              <a:extLst>
                <a:ext uri="{FF2B5EF4-FFF2-40B4-BE49-F238E27FC236}">
                  <a16:creationId xmlns:a16="http://schemas.microsoft.com/office/drawing/2014/main" id="{780CC8C7-DB98-F849-9C11-CDB2A9A25BF0}"/>
                </a:ext>
              </a:extLst>
            </p:cNvPr>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766752" y="4144010"/>
              <a:ext cx="325120" cy="325120"/>
            </a:xfrm>
            <a:prstGeom prst="rect">
              <a:avLst/>
            </a:prstGeom>
          </p:spPr>
        </p:pic>
        <p:pic>
          <p:nvPicPr>
            <p:cNvPr id="42" name="Grafik 41" descr="Zuhause">
              <a:extLst>
                <a:ext uri="{FF2B5EF4-FFF2-40B4-BE49-F238E27FC236}">
                  <a16:creationId xmlns:a16="http://schemas.microsoft.com/office/drawing/2014/main" id="{B363D715-AA09-D04F-BF1B-4DA4D9E49C35}"/>
                </a:ext>
              </a:extLst>
            </p:cNvPr>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800917" y="4486275"/>
              <a:ext cx="325120" cy="325120"/>
            </a:xfrm>
            <a:prstGeom prst="rect">
              <a:avLst/>
            </a:prstGeom>
          </p:spPr>
        </p:pic>
        <p:pic>
          <p:nvPicPr>
            <p:cNvPr id="43" name="Grafik 42" descr="Zuhause">
              <a:extLst>
                <a:ext uri="{FF2B5EF4-FFF2-40B4-BE49-F238E27FC236}">
                  <a16:creationId xmlns:a16="http://schemas.microsoft.com/office/drawing/2014/main" id="{2DC6E2C8-2470-8040-981E-10336F8AA610}"/>
                </a:ext>
              </a:extLst>
            </p:cNvPr>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963987" y="4172585"/>
              <a:ext cx="325120" cy="325120"/>
            </a:xfrm>
            <a:prstGeom prst="rect">
              <a:avLst/>
            </a:prstGeom>
          </p:spPr>
        </p:pic>
        <p:pic>
          <p:nvPicPr>
            <p:cNvPr id="44" name="Grafik 43" descr="Rettungsring">
              <a:extLst>
                <a:ext uri="{FF2B5EF4-FFF2-40B4-BE49-F238E27FC236}">
                  <a16:creationId xmlns:a16="http://schemas.microsoft.com/office/drawing/2014/main" id="{6BC72804-1FCD-EA4B-BDA8-D489EB9402A0}"/>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90352" y="3903345"/>
              <a:ext cx="271780" cy="271780"/>
            </a:xfrm>
            <a:prstGeom prst="rect">
              <a:avLst/>
            </a:prstGeom>
          </p:spPr>
        </p:pic>
        <p:pic>
          <p:nvPicPr>
            <p:cNvPr id="45" name="Grafik 44" descr="Rettungsring">
              <a:extLst>
                <a:ext uri="{FF2B5EF4-FFF2-40B4-BE49-F238E27FC236}">
                  <a16:creationId xmlns:a16="http://schemas.microsoft.com/office/drawing/2014/main" id="{893DFBB2-2B0B-624E-957D-975225F6AFFC}"/>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81867" y="4212590"/>
              <a:ext cx="271780" cy="271780"/>
            </a:xfrm>
            <a:prstGeom prst="rect">
              <a:avLst/>
            </a:prstGeom>
          </p:spPr>
        </p:pic>
        <p:pic>
          <p:nvPicPr>
            <p:cNvPr id="46" name="Grafik 45" descr="Rettungsring">
              <a:extLst>
                <a:ext uri="{FF2B5EF4-FFF2-40B4-BE49-F238E27FC236}">
                  <a16:creationId xmlns:a16="http://schemas.microsoft.com/office/drawing/2014/main" id="{BBB544BF-1C5D-BA4B-B4D1-6C48DE901E0A}"/>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69267" y="3837940"/>
              <a:ext cx="271780" cy="271780"/>
            </a:xfrm>
            <a:prstGeom prst="rect">
              <a:avLst/>
            </a:prstGeom>
          </p:spPr>
        </p:pic>
        <p:pic>
          <p:nvPicPr>
            <p:cNvPr id="47" name="Grafik 46" descr="Linienpfeil: Kurve gegen den Uhrzeigersinn">
              <a:extLst>
                <a:ext uri="{FF2B5EF4-FFF2-40B4-BE49-F238E27FC236}">
                  <a16:creationId xmlns:a16="http://schemas.microsoft.com/office/drawing/2014/main" id="{0E794993-4CF2-724E-8C94-11B01893BC71}"/>
                </a:ext>
              </a:extLst>
            </p:cNvPr>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10551813">
              <a:off x="4740592" y="4411980"/>
              <a:ext cx="162560" cy="162560"/>
            </a:xfrm>
            <a:prstGeom prst="rect">
              <a:avLst/>
            </a:prstGeom>
          </p:spPr>
        </p:pic>
        <p:pic>
          <p:nvPicPr>
            <p:cNvPr id="48" name="Grafik 47" descr="Linienpfeil: Kurve gegen den Uhrzeigersinn">
              <a:extLst>
                <a:ext uri="{FF2B5EF4-FFF2-40B4-BE49-F238E27FC236}">
                  <a16:creationId xmlns:a16="http://schemas.microsoft.com/office/drawing/2014/main" id="{593C1016-1331-AB43-B485-3FA9DBA068F3}"/>
                </a:ext>
              </a:extLst>
            </p:cNvPr>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11048187">
              <a:off x="4219892" y="4129405"/>
              <a:ext cx="162560" cy="162560"/>
            </a:xfrm>
            <a:prstGeom prst="rect">
              <a:avLst/>
            </a:prstGeom>
          </p:spPr>
        </p:pic>
        <p:pic>
          <p:nvPicPr>
            <p:cNvPr id="49" name="Grafik 48" descr="Linienpfeil: Kurve gegen den Uhrzeigersinn">
              <a:extLst>
                <a:ext uri="{FF2B5EF4-FFF2-40B4-BE49-F238E27FC236}">
                  <a16:creationId xmlns:a16="http://schemas.microsoft.com/office/drawing/2014/main" id="{5CB4FB22-186A-FF4A-8CBE-A7366E8619CE}"/>
                </a:ext>
              </a:extLst>
            </p:cNvPr>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9936541">
              <a:off x="5687377" y="4086860"/>
              <a:ext cx="162560" cy="162560"/>
            </a:xfrm>
            <a:prstGeom prst="rect">
              <a:avLst/>
            </a:prstGeom>
          </p:spPr>
        </p:pic>
      </p:grpSp>
      <p:sp>
        <p:nvSpPr>
          <p:cNvPr id="27" name="Textfeld 26">
            <a:extLst>
              <a:ext uri="{FF2B5EF4-FFF2-40B4-BE49-F238E27FC236}">
                <a16:creationId xmlns:a16="http://schemas.microsoft.com/office/drawing/2014/main" id="{2BB86E2B-E85A-2D40-A972-F2129277C836}"/>
              </a:ext>
            </a:extLst>
          </p:cNvPr>
          <p:cNvSpPr txBox="1"/>
          <p:nvPr/>
        </p:nvSpPr>
        <p:spPr>
          <a:xfrm>
            <a:off x="6119917" y="5930116"/>
            <a:ext cx="2484531" cy="523220"/>
          </a:xfrm>
          <a:prstGeom prst="rect">
            <a:avLst/>
          </a:prstGeom>
          <a:noFill/>
        </p:spPr>
        <p:txBody>
          <a:bodyPr wrap="square" rtlCol="0" anchor="b" anchorCtr="0">
            <a:spAutoFit/>
          </a:bodyPr>
          <a:lstStyle/>
          <a:p>
            <a:pPr algn="r"/>
            <a:r>
              <a:rPr lang="de-DE" sz="2800">
                <a:solidFill>
                  <a:srgbClr val="323E53"/>
                </a:solidFill>
                <a:latin typeface="Verdana" panose="020B0604030504040204" pitchFamily="34" charset="0"/>
                <a:ea typeface="Verdana" panose="020B0604030504040204" pitchFamily="34" charset="0"/>
                <a:cs typeface="Verdana" panose="020B0604030504040204" pitchFamily="34" charset="0"/>
              </a:rPr>
              <a:t>VORSCHLAG</a:t>
            </a:r>
          </a:p>
        </p:txBody>
      </p:sp>
      <p:sp>
        <p:nvSpPr>
          <p:cNvPr id="3" name="Rechteck 2">
            <a:extLst>
              <a:ext uri="{FF2B5EF4-FFF2-40B4-BE49-F238E27FC236}">
                <a16:creationId xmlns:a16="http://schemas.microsoft.com/office/drawing/2014/main" id="{90E60E74-517A-2B4D-91AE-C3BDEFE968B9}"/>
              </a:ext>
            </a:extLst>
          </p:cNvPr>
          <p:cNvSpPr/>
          <p:nvPr/>
        </p:nvSpPr>
        <p:spPr>
          <a:xfrm>
            <a:off x="1043608" y="5497487"/>
            <a:ext cx="3172150" cy="323165"/>
          </a:xfrm>
          <a:prstGeom prst="rect">
            <a:avLst/>
          </a:prstGeom>
        </p:spPr>
        <p:txBody>
          <a:bodyPr wrap="none">
            <a:spAutoFit/>
          </a:bodyPr>
          <a:lstStyle/>
          <a:p>
            <a:r>
              <a:rPr lang="en-US" sz="1500" err="1">
                <a:solidFill>
                  <a:srgbClr val="323E53"/>
                </a:solidFill>
                <a:latin typeface="Verdana" panose="020B0604030504040204" pitchFamily="34" charset="0"/>
                <a:ea typeface="Verdana" panose="020B0604030504040204" pitchFamily="34" charset="0"/>
                <a:cs typeface="Verdana" panose="020B0604030504040204" pitchFamily="34" charset="0"/>
              </a:rPr>
              <a:t>Geplante</a:t>
            </a:r>
            <a:r>
              <a:rPr lang="en-US" sz="150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en-US" sz="1500" err="1">
                <a:solidFill>
                  <a:srgbClr val="323E53"/>
                </a:solidFill>
                <a:latin typeface="Verdana" panose="020B0604030504040204" pitchFamily="34" charset="0"/>
                <a:ea typeface="Verdana" panose="020B0604030504040204" pitchFamily="34" charset="0"/>
                <a:cs typeface="Verdana" panose="020B0604030504040204" pitchFamily="34" charset="0"/>
              </a:rPr>
              <a:t>Ausschiffungszentren</a:t>
            </a:r>
            <a:endParaRPr lang="de-DE" sz="1500">
              <a:solidFill>
                <a:srgbClr val="323E53"/>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61664502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8E52125F-2481-4C4D-8A76-BC0F9B2DD00A}"/>
              </a:ext>
            </a:extLst>
          </p:cNvPr>
          <p:cNvSpPr>
            <a:spLocks noChangeAspect="1"/>
          </p:cNvSpPr>
          <p:nvPr/>
        </p:nvSpPr>
        <p:spPr>
          <a:xfrm>
            <a:off x="539750" y="-100013"/>
            <a:ext cx="2559600" cy="645857"/>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ts val="600"/>
              </a:spcAft>
              <a:defRPr/>
            </a:pPr>
            <a:r>
              <a:rPr lang="de-DE" sz="1600">
                <a:solidFill>
                  <a:srgbClr val="E98080"/>
                </a:solidFill>
                <a:latin typeface="Verdana" panose="020B0604030504040204" pitchFamily="34" charset="0"/>
                <a:ea typeface="Verdana" panose="020B0604030504040204" pitchFamily="34" charset="0"/>
                <a:cs typeface="Verdana" panose="020B0604030504040204" pitchFamily="34" charset="0"/>
              </a:rPr>
              <a:t>SZENARIO</a:t>
            </a:r>
            <a:endParaRPr lang="en-GB" sz="1600">
              <a:solidFill>
                <a:srgbClr val="E98080"/>
              </a:solidFill>
              <a:latin typeface="Verdana" panose="020B0604030504040204" pitchFamily="34" charset="0"/>
              <a:ea typeface="Verdana" panose="020B0604030504040204" pitchFamily="34" charset="0"/>
              <a:cs typeface="Verdana" panose="020B0604030504040204" pitchFamily="34" charset="0"/>
            </a:endParaRPr>
          </a:p>
        </p:txBody>
      </p:sp>
      <p:grpSp>
        <p:nvGrpSpPr>
          <p:cNvPr id="3" name="Gruppieren 2">
            <a:extLst>
              <a:ext uri="{FF2B5EF4-FFF2-40B4-BE49-F238E27FC236}">
                <a16:creationId xmlns:a16="http://schemas.microsoft.com/office/drawing/2014/main" id="{6BF034B8-3DE0-0D4A-9FFD-3903322FD4C1}"/>
              </a:ext>
            </a:extLst>
          </p:cNvPr>
          <p:cNvGrpSpPr/>
          <p:nvPr/>
        </p:nvGrpSpPr>
        <p:grpSpPr>
          <a:xfrm>
            <a:off x="360573" y="1913291"/>
            <a:ext cx="8422853" cy="3459925"/>
            <a:chOff x="251520" y="1772816"/>
            <a:chExt cx="8422853" cy="3459925"/>
          </a:xfrm>
        </p:grpSpPr>
        <p:sp>
          <p:nvSpPr>
            <p:cNvPr id="32" name="Textfeld 31">
              <a:extLst>
                <a:ext uri="{FF2B5EF4-FFF2-40B4-BE49-F238E27FC236}">
                  <a16:creationId xmlns:a16="http://schemas.microsoft.com/office/drawing/2014/main" id="{E29163EA-980F-4A1E-BF83-D185FDFF40ED}"/>
                </a:ext>
              </a:extLst>
            </p:cNvPr>
            <p:cNvSpPr txBox="1"/>
            <p:nvPr/>
          </p:nvSpPr>
          <p:spPr>
            <a:xfrm>
              <a:off x="251520" y="3201416"/>
              <a:ext cx="2703443" cy="2031325"/>
            </a:xfrm>
            <a:prstGeom prst="rect">
              <a:avLst/>
            </a:prstGeom>
            <a:noFill/>
          </p:spPr>
          <p:txBody>
            <a:bodyPr wrap="square" rtlCol="0">
              <a:spAutoFit/>
            </a:bodyPr>
            <a:lstStyle/>
            <a:p>
              <a:pPr marL="552450" indent="-285750">
                <a:buFont typeface="Arial" panose="020B0604020202020204" pitchFamily="34" charset="0"/>
                <a:buChar char="•"/>
              </a:pPr>
              <a:r>
                <a:rPr lang="en-GB" dirty="0" err="1">
                  <a:solidFill>
                    <a:srgbClr val="323E53"/>
                  </a:solidFill>
                  <a:latin typeface="Verdana" panose="020B0604030504040204" pitchFamily="34" charset="0"/>
                  <a:ea typeface="Verdana" panose="020B0604030504040204" pitchFamily="34" charset="0"/>
                  <a:cs typeface="Verdana" panose="020B0604030504040204" pitchFamily="34" charset="0"/>
                </a:rPr>
                <a:t>lässt</a:t>
              </a:r>
              <a:r>
                <a:rPr lang="en-GB"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en-GB" dirty="0" err="1">
                  <a:solidFill>
                    <a:srgbClr val="323E53"/>
                  </a:solidFill>
                  <a:latin typeface="Verdana" panose="020B0604030504040204" pitchFamily="34" charset="0"/>
                  <a:ea typeface="Verdana" panose="020B0604030504040204" pitchFamily="34" charset="0"/>
                  <a:cs typeface="Verdana" panose="020B0604030504040204" pitchFamily="34" charset="0"/>
                </a:rPr>
                <a:t>Rettungsbote</a:t>
              </a:r>
              <a:r>
                <a:rPr lang="en-GB" dirty="0">
                  <a:solidFill>
                    <a:srgbClr val="323E53"/>
                  </a:solidFill>
                  <a:latin typeface="Verdana" panose="020B0604030504040204" pitchFamily="34" charset="0"/>
                  <a:ea typeface="Verdana" panose="020B0604030504040204" pitchFamily="34" charset="0"/>
                  <a:cs typeface="Verdana" panose="020B0604030504040204" pitchFamily="34" charset="0"/>
                </a:rPr>
                <a:t> in </a:t>
              </a:r>
              <a:r>
                <a:rPr lang="en-GB" dirty="0" err="1">
                  <a:solidFill>
                    <a:srgbClr val="323E53"/>
                  </a:solidFill>
                  <a:latin typeface="Verdana" panose="020B0604030504040204" pitchFamily="34" charset="0"/>
                  <a:ea typeface="Verdana" panose="020B0604030504040204" pitchFamily="34" charset="0"/>
                  <a:cs typeface="Verdana" panose="020B0604030504040204" pitchFamily="34" charset="0"/>
                </a:rPr>
                <a:t>Häfen</a:t>
              </a:r>
              <a:r>
                <a:rPr lang="en-GB" dirty="0">
                  <a:solidFill>
                    <a:srgbClr val="323E53"/>
                  </a:solidFill>
                  <a:latin typeface="Verdana" panose="020B0604030504040204" pitchFamily="34" charset="0"/>
                  <a:ea typeface="Verdana" panose="020B0604030504040204" pitchFamily="34" charset="0"/>
                  <a:cs typeface="Verdana" panose="020B0604030504040204" pitchFamily="34" charset="0"/>
                </a:rPr>
                <a:t> </a:t>
              </a:r>
              <a:r>
                <a:rPr lang="en-GB" dirty="0" err="1">
                  <a:solidFill>
                    <a:srgbClr val="323E53"/>
                  </a:solidFill>
                  <a:latin typeface="Verdana" panose="020B0604030504040204" pitchFamily="34" charset="0"/>
                  <a:ea typeface="Verdana" panose="020B0604030504040204" pitchFamily="34" charset="0"/>
                  <a:cs typeface="Verdana" panose="020B0604030504040204" pitchFamily="34" charset="0"/>
                </a:rPr>
                <a:t>einfahren</a:t>
              </a:r>
              <a:endParaRPr lang="en-GB"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marL="266700"/>
              <a:endParaRPr lang="de-DE" dirty="0">
                <a:solidFill>
                  <a:srgbClr val="323E53"/>
                </a:solidFill>
                <a:latin typeface="Verdana" panose="020B0604030504040204" pitchFamily="34" charset="0"/>
                <a:ea typeface="Verdana" panose="020B0604030504040204" pitchFamily="34" charset="0"/>
                <a:cs typeface="Verdana" panose="020B0604030504040204" pitchFamily="34" charset="0"/>
              </a:endParaRPr>
            </a:p>
            <a:p>
              <a:pPr marL="552450" indent="-285750">
                <a:buFont typeface="Arial" panose="020B0604020202020204" pitchFamily="34" charset="0"/>
                <a:buChar char="•"/>
              </a:pPr>
              <a:r>
                <a:rPr lang="en-US" spc="-1" dirty="0"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übernimmt</a:t>
              </a: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b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br>
              <a:r>
                <a:rPr lang="en-US" spc="-1" dirty="0"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Erstversorgung</a:t>
              </a:r>
              <a:r>
                <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in </a:t>
              </a:r>
              <a:r>
                <a:rPr lang="en-US" spc="-1" dirty="0"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Zentren</a:t>
              </a:r>
              <a:endParaRPr lang="en-US" spc="-1" dirty="0">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endParaRPr>
            </a:p>
          </p:txBody>
        </p:sp>
        <p:sp>
          <p:nvSpPr>
            <p:cNvPr id="33" name="Textfeld 32">
              <a:extLst>
                <a:ext uri="{FF2B5EF4-FFF2-40B4-BE49-F238E27FC236}">
                  <a16:creationId xmlns:a16="http://schemas.microsoft.com/office/drawing/2014/main" id="{8B1366F0-35CB-4486-8462-F81442141048}"/>
                </a:ext>
              </a:extLst>
            </p:cNvPr>
            <p:cNvSpPr txBox="1"/>
            <p:nvPr/>
          </p:nvSpPr>
          <p:spPr>
            <a:xfrm>
              <a:off x="5724128" y="3201416"/>
              <a:ext cx="2950245" cy="2031325"/>
            </a:xfrm>
            <a:prstGeom prst="rect">
              <a:avLst/>
            </a:prstGeom>
            <a:noFill/>
          </p:spPr>
          <p:txBody>
            <a:bodyPr wrap="square" rtlCol="0">
              <a:spAutoFit/>
            </a:bodyPr>
            <a:lstStyle/>
            <a:p>
              <a:pPr marL="285750" indent="-285750">
                <a:buClr>
                  <a:srgbClr val="323E53"/>
                </a:buClr>
                <a:buSzPct val="100000"/>
                <a:buFont typeface="Arial" panose="020B0604020202020204" pitchFamily="34" charset="0"/>
                <a:buChar char="•"/>
              </a:pPr>
              <a:r>
                <a:rPr lang="en-US" spc="-1"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unterstützt</a:t>
              </a:r>
              <a:r>
                <a:rPr lang="en-US" spc="-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lang="en-US" spc="-1"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Zentren</a:t>
              </a:r>
              <a:r>
                <a:rPr lang="en-US" spc="-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lang="en-US" spc="-1"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für</a:t>
              </a:r>
              <a:r>
                <a:rPr lang="en-US" spc="-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lang="en-US" spc="-1"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Geflüchtete</a:t>
              </a:r>
              <a:r>
                <a:rPr lang="en-US" spc="-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lang="en-US" spc="-1"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Küstenwache</a:t>
              </a:r>
              <a:r>
                <a:rPr lang="en-US" spc="-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und </a:t>
              </a:r>
              <a:r>
                <a:rPr lang="en-US" spc="-1"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Rückführungen</a:t>
              </a:r>
              <a:r>
                <a:rPr lang="en-US" spc="-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lang="en-US" spc="-1"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finanziell</a:t>
              </a:r>
              <a:r>
                <a:rPr lang="en-US" spc="-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lang="en-US" spc="-1"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sowie</a:t>
              </a:r>
              <a:r>
                <a:rPr lang="en-US" spc="-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lang="en-US" spc="-1"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mit</a:t>
              </a:r>
              <a:r>
                <a:rPr lang="en-US" spc="-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a:t>
              </a:r>
              <a:r>
                <a:rPr lang="en-US" spc="-1" err="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Ausrüstung</a:t>
              </a:r>
              <a:r>
                <a:rPr lang="en-US" spc="-1">
                  <a:solidFill>
                    <a:srgbClr val="323E53"/>
                  </a:solidFill>
                  <a:uFill>
                    <a:solidFill>
                      <a:srgbClr val="FFFFFF"/>
                    </a:solidFill>
                  </a:uFill>
                  <a:latin typeface="Verdana" panose="020B0604030504040204" pitchFamily="34" charset="0"/>
                  <a:ea typeface="Verdana" panose="020B0604030504040204" pitchFamily="34" charset="0"/>
                  <a:cs typeface="Verdana" panose="020B0604030504040204" pitchFamily="34" charset="0"/>
                </a:rPr>
                <a:t> und Know-how</a:t>
              </a:r>
              <a:endParaRPr lang="en-GB">
                <a:solidFill>
                  <a:srgbClr val="002060"/>
                </a:solidFill>
                <a:latin typeface="Helvetica" panose="020B0500000000000000" pitchFamily="34" charset="0"/>
              </a:endParaRPr>
            </a:p>
          </p:txBody>
        </p:sp>
        <p:pic>
          <p:nvPicPr>
            <p:cNvPr id="10" name="Grafik 9">
              <a:extLst>
                <a:ext uri="{FF2B5EF4-FFF2-40B4-BE49-F238E27FC236}">
                  <a16:creationId xmlns:a16="http://schemas.microsoft.com/office/drawing/2014/main" id="{E2270325-7D60-384F-ADFD-DBB52D9FD21B}"/>
                </a:ext>
              </a:extLst>
            </p:cNvPr>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01865" y="1867137"/>
              <a:ext cx="2068474" cy="1033670"/>
            </a:xfrm>
            <a:prstGeom prst="rect">
              <a:avLst/>
            </a:prstGeom>
          </p:spPr>
        </p:pic>
        <p:pic>
          <p:nvPicPr>
            <p:cNvPr id="11" name="Grafik 10">
              <a:extLst>
                <a:ext uri="{FF2B5EF4-FFF2-40B4-BE49-F238E27FC236}">
                  <a16:creationId xmlns:a16="http://schemas.microsoft.com/office/drawing/2014/main" id="{2146EDB7-3D54-FA4B-80F4-CAA4573F1C7A}"/>
                </a:ext>
              </a:extLst>
            </p:cNvPr>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18218" y="1772816"/>
              <a:ext cx="1900172" cy="1267139"/>
            </a:xfrm>
            <a:prstGeom prst="rect">
              <a:avLst/>
            </a:prstGeom>
          </p:spPr>
        </p:pic>
        <p:sp>
          <p:nvSpPr>
            <p:cNvPr id="13" name="Pfeil nach rechts 12">
              <a:extLst>
                <a:ext uri="{FF2B5EF4-FFF2-40B4-BE49-F238E27FC236}">
                  <a16:creationId xmlns:a16="http://schemas.microsoft.com/office/drawing/2014/main" id="{E3234894-D723-4F4E-B9AE-E6FBD16A26F6}"/>
                </a:ext>
              </a:extLst>
            </p:cNvPr>
            <p:cNvSpPr>
              <a:spLocks/>
            </p:cNvSpPr>
            <p:nvPr/>
          </p:nvSpPr>
          <p:spPr>
            <a:xfrm>
              <a:off x="3275856" y="2049320"/>
              <a:ext cx="2520000" cy="288000"/>
            </a:xfrm>
            <a:prstGeom prst="rightArrow">
              <a:avLst/>
            </a:prstGeom>
            <a:solidFill>
              <a:srgbClr val="7FA4E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5" name="Pfeil nach rechts 14">
              <a:extLst>
                <a:ext uri="{FF2B5EF4-FFF2-40B4-BE49-F238E27FC236}">
                  <a16:creationId xmlns:a16="http://schemas.microsoft.com/office/drawing/2014/main" id="{82857432-BF5A-934B-AC78-DB4E30B22EB3}"/>
                </a:ext>
              </a:extLst>
            </p:cNvPr>
            <p:cNvSpPr>
              <a:spLocks/>
            </p:cNvSpPr>
            <p:nvPr/>
          </p:nvSpPr>
          <p:spPr>
            <a:xfrm rot="10800000">
              <a:off x="3276136" y="2409328"/>
              <a:ext cx="2520000" cy="288000"/>
            </a:xfrm>
            <a:prstGeom prst="rightArrow">
              <a:avLst/>
            </a:prstGeom>
            <a:solidFill>
              <a:srgbClr val="7FA4E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grpSp>
      <p:sp>
        <p:nvSpPr>
          <p:cNvPr id="2" name="Textfeld 1">
            <a:extLst>
              <a:ext uri="{FF2B5EF4-FFF2-40B4-BE49-F238E27FC236}">
                <a16:creationId xmlns:a16="http://schemas.microsoft.com/office/drawing/2014/main" id="{DDA0FD46-741A-EA4A-B42B-90AC577B3629}"/>
              </a:ext>
            </a:extLst>
          </p:cNvPr>
          <p:cNvSpPr txBox="1"/>
          <p:nvPr/>
        </p:nvSpPr>
        <p:spPr>
          <a:xfrm>
            <a:off x="6012160" y="5930116"/>
            <a:ext cx="2592288" cy="523220"/>
          </a:xfrm>
          <a:prstGeom prst="rect">
            <a:avLst/>
          </a:prstGeom>
          <a:noFill/>
        </p:spPr>
        <p:txBody>
          <a:bodyPr wrap="square" rtlCol="0">
            <a:spAutoFit/>
          </a:bodyPr>
          <a:lstStyle/>
          <a:p>
            <a:pPr algn="r"/>
            <a:r>
              <a:rPr lang="de-DE" sz="2800">
                <a:solidFill>
                  <a:srgbClr val="323E53"/>
                </a:solidFill>
                <a:latin typeface="Verdana" panose="020B0604030504040204" pitchFamily="34" charset="0"/>
                <a:ea typeface="Verdana" panose="020B0604030504040204" pitchFamily="34" charset="0"/>
                <a:cs typeface="Verdana" panose="020B0604030504040204" pitchFamily="34" charset="0"/>
              </a:rPr>
              <a:t>DER DEAL</a:t>
            </a:r>
          </a:p>
        </p:txBody>
      </p:sp>
    </p:spTree>
    <p:extLst>
      <p:ext uri="{BB962C8B-B14F-4D97-AF65-F5344CB8AC3E}">
        <p14:creationId xmlns:p14="http://schemas.microsoft.com/office/powerpoint/2010/main" val="119671181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5FA5D1DF-4DC9-4B30-B40E-32B74C5EF7C5}"/>
              </a:ext>
            </a:extLst>
          </p:cNvPr>
          <p:cNvPicPr>
            <a:picLocks noChangeAspect="1"/>
          </p:cNvPicPr>
          <p:nvPr/>
        </p:nvPicPr>
        <p:blipFill rotWithShape="1">
          <a:blip r:embed="rId3"/>
          <a:srcRect l="18387" r="3828" b="-1"/>
          <a:stretch/>
        </p:blipFill>
        <p:spPr>
          <a:xfrm>
            <a:off x="2" y="10"/>
            <a:ext cx="7991591" cy="6857990"/>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2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2"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p:spPr>
      </p:pic>
      <p:sp>
        <p:nvSpPr>
          <p:cNvPr id="12" name="Rechteck: abgerundete Ecken 11">
            <a:extLst>
              <a:ext uri="{FF2B5EF4-FFF2-40B4-BE49-F238E27FC236}">
                <a16:creationId xmlns:a16="http://schemas.microsoft.com/office/drawing/2014/main" id="{8E52125F-2481-4C4D-8A76-BC0F9B2DD00A}"/>
              </a:ext>
            </a:extLst>
          </p:cNvPr>
          <p:cNvSpPr/>
          <p:nvPr/>
        </p:nvSpPr>
        <p:spPr>
          <a:xfrm>
            <a:off x="539750" y="-100013"/>
            <a:ext cx="3240088" cy="817563"/>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ts val="600"/>
              </a:spcAft>
              <a:buClrTx/>
              <a:buSzTx/>
              <a:buFontTx/>
              <a:buNone/>
              <a:tabLst/>
              <a:defRPr/>
            </a:pPr>
            <a:r>
              <a:rPr kumimoji="0" lang="de-DE" sz="2200" b="0" i="0" u="none" strike="noStrike" kern="1200" cap="none" spc="0" normalizeH="0" baseline="0" noProof="0">
                <a:ln>
                  <a:noFill/>
                </a:ln>
                <a:solidFill>
                  <a:srgbClr val="E98080"/>
                </a:solidFill>
                <a:effectLst/>
                <a:uLnTx/>
                <a:uFillTx/>
                <a:latin typeface="Calibri" panose="020F0502020204030204"/>
                <a:ea typeface="+mn-ea"/>
                <a:cs typeface="+mn-cs"/>
              </a:rPr>
              <a:t>SZENARIO</a:t>
            </a:r>
            <a:endParaRPr kumimoji="0" lang="en-GB" sz="2200" b="0" i="0" u="none" strike="noStrike" kern="1200" cap="none" spc="0" normalizeH="0" baseline="0" noProof="0">
              <a:ln>
                <a:noFill/>
              </a:ln>
              <a:solidFill>
                <a:srgbClr val="E9808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195418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40E789B4-AD8E-EA4A-9518-C21949F2437A}"/>
              </a:ext>
            </a:extLst>
          </p:cNvPr>
          <p:cNvPicPr>
            <a:picLocks noChangeAspect="1"/>
          </p:cNvPicPr>
          <p:nvPr/>
        </p:nvPicPr>
        <p:blipFill rotWithShape="1">
          <a:blip r:embed="rId3"/>
          <a:srcRect l="22025" t="-275" r="417" b="275"/>
          <a:stretch/>
        </p:blipFill>
        <p:spPr>
          <a:xfrm>
            <a:off x="2" y="-31787"/>
            <a:ext cx="8028382" cy="6889787"/>
          </a:xfrm>
          <a:custGeom>
            <a:avLst/>
            <a:gdLst>
              <a:gd name="connsiteX0" fmla="*/ 8526285 w 10655455"/>
              <a:gd name="connsiteY0" fmla="*/ 6283111 h 6858000"/>
              <a:gd name="connsiteX1" fmla="*/ 10157124 w 10655455"/>
              <a:gd name="connsiteY1" fmla="*/ 6283111 h 6858000"/>
              <a:gd name="connsiteX2" fmla="*/ 10407209 w 10655455"/>
              <a:gd name="connsiteY2" fmla="*/ 6430504 h 6858000"/>
              <a:gd name="connsiteX3" fmla="*/ 10606716 w 10655455"/>
              <a:gd name="connsiteY3" fmla="*/ 6774068 h 6858000"/>
              <a:gd name="connsiteX4" fmla="*/ 10655455 w 10655455"/>
              <a:gd name="connsiteY4" fmla="*/ 6858000 h 6858000"/>
              <a:gd name="connsiteX5" fmla="*/ 8025501 w 10655455"/>
              <a:gd name="connsiteY5" fmla="*/ 6858000 h 6858000"/>
              <a:gd name="connsiteX6" fmla="*/ 8129453 w 10655455"/>
              <a:gd name="connsiteY6" fmla="*/ 6678214 h 6858000"/>
              <a:gd name="connsiteX7" fmla="*/ 8272677 w 10655455"/>
              <a:gd name="connsiteY7" fmla="*/ 6430504 h 6858000"/>
              <a:gd name="connsiteX8" fmla="*/ 8526285 w 10655455"/>
              <a:gd name="connsiteY8" fmla="*/ 6283111 h 6858000"/>
              <a:gd name="connsiteX9" fmla="*/ 8508611 w 10655455"/>
              <a:gd name="connsiteY9" fmla="*/ 4776272 h 6858000"/>
              <a:gd name="connsiteX10" fmla="*/ 9153763 w 10655455"/>
              <a:gd name="connsiteY10" fmla="*/ 4776272 h 6858000"/>
              <a:gd name="connsiteX11" fmla="*/ 9252696 w 10655455"/>
              <a:gd name="connsiteY11" fmla="*/ 4834580 h 6858000"/>
              <a:gd name="connsiteX12" fmla="*/ 9575969 w 10655455"/>
              <a:gd name="connsiteY12" fmla="*/ 5391278 h 6858000"/>
              <a:gd name="connsiteX13" fmla="*/ 9575969 w 10655455"/>
              <a:gd name="connsiteY13" fmla="*/ 5505116 h 6858000"/>
              <a:gd name="connsiteX14" fmla="*/ 9252696 w 10655455"/>
              <a:gd name="connsiteY14" fmla="*/ 6061815 h 6858000"/>
              <a:gd name="connsiteX15" fmla="*/ 9153763 w 10655455"/>
              <a:gd name="connsiteY15" fmla="*/ 6120122 h 6858000"/>
              <a:gd name="connsiteX16" fmla="*/ 8508611 w 10655455"/>
              <a:gd name="connsiteY16" fmla="*/ 6120122 h 6858000"/>
              <a:gd name="connsiteX17" fmla="*/ 8408284 w 10655455"/>
              <a:gd name="connsiteY17" fmla="*/ 6061815 h 6858000"/>
              <a:gd name="connsiteX18" fmla="*/ 8086404 w 10655455"/>
              <a:gd name="connsiteY18" fmla="*/ 5505116 h 6858000"/>
              <a:gd name="connsiteX19" fmla="*/ 8086404 w 10655455"/>
              <a:gd name="connsiteY19" fmla="*/ 5391278 h 6858000"/>
              <a:gd name="connsiteX20" fmla="*/ 8408284 w 10655455"/>
              <a:gd name="connsiteY20" fmla="*/ 4834580 h 6858000"/>
              <a:gd name="connsiteX21" fmla="*/ 8508611 w 10655455"/>
              <a:gd name="connsiteY21" fmla="*/ 4776272 h 6858000"/>
              <a:gd name="connsiteX22" fmla="*/ 8438383 w 10655455"/>
              <a:gd name="connsiteY22" fmla="*/ 4182594 h 6858000"/>
              <a:gd name="connsiteX23" fmla="*/ 8671249 w 10655455"/>
              <a:gd name="connsiteY23" fmla="*/ 4182594 h 6858000"/>
              <a:gd name="connsiteX24" fmla="*/ 8706958 w 10655455"/>
              <a:gd name="connsiteY24" fmla="*/ 4203640 h 6858000"/>
              <a:gd name="connsiteX25" fmla="*/ 8823642 w 10655455"/>
              <a:gd name="connsiteY25" fmla="*/ 4404579 h 6858000"/>
              <a:gd name="connsiteX26" fmla="*/ 8823642 w 10655455"/>
              <a:gd name="connsiteY26" fmla="*/ 4445668 h 6858000"/>
              <a:gd name="connsiteX27" fmla="*/ 8706958 w 10655455"/>
              <a:gd name="connsiteY27" fmla="*/ 4646606 h 6858000"/>
              <a:gd name="connsiteX28" fmla="*/ 8671249 w 10655455"/>
              <a:gd name="connsiteY28" fmla="*/ 4667652 h 6858000"/>
              <a:gd name="connsiteX29" fmla="*/ 8438383 w 10655455"/>
              <a:gd name="connsiteY29" fmla="*/ 4667652 h 6858000"/>
              <a:gd name="connsiteX30" fmla="*/ 8402170 w 10655455"/>
              <a:gd name="connsiteY30" fmla="*/ 4646606 h 6858000"/>
              <a:gd name="connsiteX31" fmla="*/ 8285989 w 10655455"/>
              <a:gd name="connsiteY31" fmla="*/ 4445668 h 6858000"/>
              <a:gd name="connsiteX32" fmla="*/ 8285989 w 10655455"/>
              <a:gd name="connsiteY32" fmla="*/ 4404579 h 6858000"/>
              <a:gd name="connsiteX33" fmla="*/ 8402170 w 10655455"/>
              <a:gd name="connsiteY33" fmla="*/ 4203640 h 6858000"/>
              <a:gd name="connsiteX34" fmla="*/ 8438383 w 10655455"/>
              <a:gd name="connsiteY34" fmla="*/ 4182594 h 6858000"/>
              <a:gd name="connsiteX35" fmla="*/ 7678681 w 10655455"/>
              <a:gd name="connsiteY35" fmla="*/ 3459104 h 6858000"/>
              <a:gd name="connsiteX36" fmla="*/ 8119685 w 10655455"/>
              <a:gd name="connsiteY36" fmla="*/ 3459104 h 6858000"/>
              <a:gd name="connsiteX37" fmla="*/ 8187313 w 10655455"/>
              <a:gd name="connsiteY37" fmla="*/ 3498961 h 6858000"/>
              <a:gd name="connsiteX38" fmla="*/ 8408292 w 10655455"/>
              <a:gd name="connsiteY38" fmla="*/ 3879501 h 6858000"/>
              <a:gd name="connsiteX39" fmla="*/ 8408292 w 10655455"/>
              <a:gd name="connsiteY39" fmla="*/ 3957318 h 6858000"/>
              <a:gd name="connsiteX40" fmla="*/ 8187313 w 10655455"/>
              <a:gd name="connsiteY40" fmla="*/ 4337857 h 6858000"/>
              <a:gd name="connsiteX41" fmla="*/ 8119685 w 10655455"/>
              <a:gd name="connsiteY41" fmla="*/ 4377714 h 6858000"/>
              <a:gd name="connsiteX42" fmla="*/ 7678681 w 10655455"/>
              <a:gd name="connsiteY42" fmla="*/ 4377714 h 6858000"/>
              <a:gd name="connsiteX43" fmla="*/ 7610101 w 10655455"/>
              <a:gd name="connsiteY43" fmla="*/ 4337857 h 6858000"/>
              <a:gd name="connsiteX44" fmla="*/ 7390076 w 10655455"/>
              <a:gd name="connsiteY44" fmla="*/ 3957318 h 6858000"/>
              <a:gd name="connsiteX45" fmla="*/ 7390076 w 10655455"/>
              <a:gd name="connsiteY45" fmla="*/ 3879501 h 6858000"/>
              <a:gd name="connsiteX46" fmla="*/ 7610101 w 10655455"/>
              <a:gd name="connsiteY46" fmla="*/ 3498961 h 6858000"/>
              <a:gd name="connsiteX47" fmla="*/ 7678681 w 10655455"/>
              <a:gd name="connsiteY47" fmla="*/ 3459104 h 6858000"/>
              <a:gd name="connsiteX48" fmla="*/ 9108816 w 10655455"/>
              <a:gd name="connsiteY48" fmla="*/ 2082751 h 6858000"/>
              <a:gd name="connsiteX49" fmla="*/ 9876937 w 10655455"/>
              <a:gd name="connsiteY49" fmla="*/ 2082751 h 6858000"/>
              <a:gd name="connsiteX50" fmla="*/ 9994727 w 10655455"/>
              <a:gd name="connsiteY50" fmla="*/ 2152172 h 6858000"/>
              <a:gd name="connsiteX51" fmla="*/ 10379617 w 10655455"/>
              <a:gd name="connsiteY51" fmla="*/ 2814978 h 6858000"/>
              <a:gd name="connsiteX52" fmla="*/ 10379617 w 10655455"/>
              <a:gd name="connsiteY52" fmla="*/ 2950515 h 6858000"/>
              <a:gd name="connsiteX53" fmla="*/ 9994727 w 10655455"/>
              <a:gd name="connsiteY53" fmla="*/ 3613321 h 6858000"/>
              <a:gd name="connsiteX54" fmla="*/ 9876937 w 10655455"/>
              <a:gd name="connsiteY54" fmla="*/ 3682742 h 6858000"/>
              <a:gd name="connsiteX55" fmla="*/ 9108816 w 10655455"/>
              <a:gd name="connsiteY55" fmla="*/ 3682742 h 6858000"/>
              <a:gd name="connsiteX56" fmla="*/ 8989367 w 10655455"/>
              <a:gd name="connsiteY56" fmla="*/ 3613321 h 6858000"/>
              <a:gd name="connsiteX57" fmla="*/ 8606137 w 10655455"/>
              <a:gd name="connsiteY57" fmla="*/ 2950515 h 6858000"/>
              <a:gd name="connsiteX58" fmla="*/ 8606137 w 10655455"/>
              <a:gd name="connsiteY58" fmla="*/ 2814978 h 6858000"/>
              <a:gd name="connsiteX59" fmla="*/ 8989367 w 10655455"/>
              <a:gd name="connsiteY59" fmla="*/ 2152172 h 6858000"/>
              <a:gd name="connsiteX60" fmla="*/ 9108816 w 10655455"/>
              <a:gd name="connsiteY60" fmla="*/ 2082751 h 6858000"/>
              <a:gd name="connsiteX61" fmla="*/ 1321854 w 10655455"/>
              <a:gd name="connsiteY61" fmla="*/ 2071857 h 6858000"/>
              <a:gd name="connsiteX62" fmla="*/ 5365317 w 10655455"/>
              <a:gd name="connsiteY62" fmla="*/ 2071857 h 6858000"/>
              <a:gd name="connsiteX63" fmla="*/ 5985373 w 10655455"/>
              <a:gd name="connsiteY63" fmla="*/ 2437296 h 6858000"/>
              <a:gd name="connsiteX64" fmla="*/ 8011470 w 10655455"/>
              <a:gd name="connsiteY64" fmla="*/ 5926372 h 6858000"/>
              <a:gd name="connsiteX65" fmla="*/ 8011470 w 10655455"/>
              <a:gd name="connsiteY65" fmla="*/ 6639850 h 6858000"/>
              <a:gd name="connsiteX66" fmla="*/ 7904625 w 10655455"/>
              <a:gd name="connsiteY66" fmla="*/ 6823844 h 6858000"/>
              <a:gd name="connsiteX67" fmla="*/ 7884791 w 10655455"/>
              <a:gd name="connsiteY67" fmla="*/ 6858000 h 6858000"/>
              <a:gd name="connsiteX68" fmla="*/ 0 w 10655455"/>
              <a:gd name="connsiteY68" fmla="*/ 6858000 h 6858000"/>
              <a:gd name="connsiteX69" fmla="*/ 0 w 10655455"/>
              <a:gd name="connsiteY69" fmla="*/ 3635967 h 6858000"/>
              <a:gd name="connsiteX70" fmla="*/ 27177 w 10655455"/>
              <a:gd name="connsiteY70" fmla="*/ 3588964 h 6858000"/>
              <a:gd name="connsiteX71" fmla="*/ 693065 w 10655455"/>
              <a:gd name="connsiteY71" fmla="*/ 2437296 h 6858000"/>
              <a:gd name="connsiteX72" fmla="*/ 1321854 w 10655455"/>
              <a:gd name="connsiteY72" fmla="*/ 2071857 h 6858000"/>
              <a:gd name="connsiteX73" fmla="*/ 6786399 w 10655455"/>
              <a:gd name="connsiteY73" fmla="*/ 753840 h 6858000"/>
              <a:gd name="connsiteX74" fmla="*/ 8025968 w 10655455"/>
              <a:gd name="connsiteY74" fmla="*/ 753840 h 6858000"/>
              <a:gd name="connsiteX75" fmla="*/ 8216053 w 10655455"/>
              <a:gd name="connsiteY75" fmla="*/ 865869 h 6858000"/>
              <a:gd name="connsiteX76" fmla="*/ 8837177 w 10655455"/>
              <a:gd name="connsiteY76" fmla="*/ 1935484 h 6858000"/>
              <a:gd name="connsiteX77" fmla="*/ 8837177 w 10655455"/>
              <a:gd name="connsiteY77" fmla="*/ 2154207 h 6858000"/>
              <a:gd name="connsiteX78" fmla="*/ 8216053 w 10655455"/>
              <a:gd name="connsiteY78" fmla="*/ 3223823 h 6858000"/>
              <a:gd name="connsiteX79" fmla="*/ 8025968 w 10655455"/>
              <a:gd name="connsiteY79" fmla="*/ 3335852 h 6858000"/>
              <a:gd name="connsiteX80" fmla="*/ 6786399 w 10655455"/>
              <a:gd name="connsiteY80" fmla="*/ 3335852 h 6858000"/>
              <a:gd name="connsiteX81" fmla="*/ 6593637 w 10655455"/>
              <a:gd name="connsiteY81" fmla="*/ 3223823 h 6858000"/>
              <a:gd name="connsiteX82" fmla="*/ 5975192 w 10655455"/>
              <a:gd name="connsiteY82" fmla="*/ 2154207 h 6858000"/>
              <a:gd name="connsiteX83" fmla="*/ 5975192 w 10655455"/>
              <a:gd name="connsiteY83" fmla="*/ 1935484 h 6858000"/>
              <a:gd name="connsiteX84" fmla="*/ 6593637 w 10655455"/>
              <a:gd name="connsiteY84" fmla="*/ 865869 h 6858000"/>
              <a:gd name="connsiteX85" fmla="*/ 6786399 w 10655455"/>
              <a:gd name="connsiteY85" fmla="*/ 753840 h 6858000"/>
              <a:gd name="connsiteX86" fmla="*/ 0 w 10655455"/>
              <a:gd name="connsiteY86" fmla="*/ 0 h 6858000"/>
              <a:gd name="connsiteX87" fmla="*/ 6966294 w 10655455"/>
              <a:gd name="connsiteY87" fmla="*/ 0 h 6858000"/>
              <a:gd name="connsiteX88" fmla="*/ 6852387 w 10655455"/>
              <a:gd name="connsiteY88" fmla="*/ 196155 h 6858000"/>
              <a:gd name="connsiteX89" fmla="*/ 6043322 w 10655455"/>
              <a:gd name="connsiteY89" fmla="*/ 1589421 h 6858000"/>
              <a:gd name="connsiteX90" fmla="*/ 5423265 w 10655455"/>
              <a:gd name="connsiteY90" fmla="*/ 1954861 h 6858000"/>
              <a:gd name="connsiteX91" fmla="*/ 1379802 w 10655455"/>
              <a:gd name="connsiteY91" fmla="*/ 1954861 h 6858000"/>
              <a:gd name="connsiteX92" fmla="*/ 751013 w 10655455"/>
              <a:gd name="connsiteY92" fmla="*/ 1589421 h 6858000"/>
              <a:gd name="connsiteX93" fmla="*/ 1951 w 10655455"/>
              <a:gd name="connsiteY93" fmla="*/ 293901 h 6858000"/>
              <a:gd name="connsiteX94" fmla="*/ 0 w 10655455"/>
              <a:gd name="connsiteY94" fmla="*/ 29052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10655455" h="6858000">
                <a:moveTo>
                  <a:pt x="8526285" y="6283111"/>
                </a:moveTo>
                <a:cubicBezTo>
                  <a:pt x="8526285" y="6283111"/>
                  <a:pt x="8526285" y="6283111"/>
                  <a:pt x="10157124" y="6283111"/>
                </a:cubicBezTo>
                <a:cubicBezTo>
                  <a:pt x="10259271" y="6283111"/>
                  <a:pt x="10357896" y="6339261"/>
                  <a:pt x="10407209" y="6430504"/>
                </a:cubicBezTo>
                <a:cubicBezTo>
                  <a:pt x="10407209" y="6430504"/>
                  <a:pt x="10407209" y="6430504"/>
                  <a:pt x="10606716" y="6774068"/>
                </a:cubicBezTo>
                <a:lnTo>
                  <a:pt x="10655455" y="6858000"/>
                </a:lnTo>
                <a:lnTo>
                  <a:pt x="8025501" y="6858000"/>
                </a:lnTo>
                <a:lnTo>
                  <a:pt x="8129453" y="6678214"/>
                </a:lnTo>
                <a:cubicBezTo>
                  <a:pt x="8174148" y="6600912"/>
                  <a:pt x="8221824" y="6518457"/>
                  <a:pt x="8272677" y="6430504"/>
                </a:cubicBezTo>
                <a:cubicBezTo>
                  <a:pt x="8325512" y="6339261"/>
                  <a:pt x="8420615" y="6283111"/>
                  <a:pt x="8526285" y="6283111"/>
                </a:cubicBezTo>
                <a:close/>
                <a:moveTo>
                  <a:pt x="8508611" y="4776272"/>
                </a:moveTo>
                <a:cubicBezTo>
                  <a:pt x="8508611" y="4776272"/>
                  <a:pt x="8508611" y="4776272"/>
                  <a:pt x="9153763" y="4776272"/>
                </a:cubicBezTo>
                <a:cubicBezTo>
                  <a:pt x="9194173" y="4776272"/>
                  <a:pt x="9233188" y="4798484"/>
                  <a:pt x="9252696" y="4834580"/>
                </a:cubicBezTo>
                <a:cubicBezTo>
                  <a:pt x="9252696" y="4834580"/>
                  <a:pt x="9252696" y="4834580"/>
                  <a:pt x="9575969" y="5391278"/>
                </a:cubicBezTo>
                <a:cubicBezTo>
                  <a:pt x="9596871" y="5425985"/>
                  <a:pt x="9596871" y="5470409"/>
                  <a:pt x="9575969" y="5505116"/>
                </a:cubicBezTo>
                <a:cubicBezTo>
                  <a:pt x="9575969" y="5505116"/>
                  <a:pt x="9575969" y="5505116"/>
                  <a:pt x="9252696" y="6061815"/>
                </a:cubicBezTo>
                <a:cubicBezTo>
                  <a:pt x="9233188" y="6097909"/>
                  <a:pt x="9194173" y="6120122"/>
                  <a:pt x="9153763" y="6120122"/>
                </a:cubicBezTo>
                <a:cubicBezTo>
                  <a:pt x="9153763" y="6120122"/>
                  <a:pt x="9153763" y="6120122"/>
                  <a:pt x="8508611" y="6120122"/>
                </a:cubicBezTo>
                <a:cubicBezTo>
                  <a:pt x="8466808" y="6120122"/>
                  <a:pt x="8429186" y="6097909"/>
                  <a:pt x="8408284" y="6061815"/>
                </a:cubicBezTo>
                <a:cubicBezTo>
                  <a:pt x="8408284" y="6061815"/>
                  <a:pt x="8408284" y="6061815"/>
                  <a:pt x="8086404" y="5505116"/>
                </a:cubicBezTo>
                <a:cubicBezTo>
                  <a:pt x="8065503" y="5470409"/>
                  <a:pt x="8065503" y="5425985"/>
                  <a:pt x="8086404" y="5391278"/>
                </a:cubicBezTo>
                <a:cubicBezTo>
                  <a:pt x="8086404" y="5391278"/>
                  <a:pt x="8086404" y="5391278"/>
                  <a:pt x="8408284" y="4834580"/>
                </a:cubicBezTo>
                <a:cubicBezTo>
                  <a:pt x="8429186" y="4798484"/>
                  <a:pt x="8466808" y="4776272"/>
                  <a:pt x="8508611" y="4776272"/>
                </a:cubicBezTo>
                <a:close/>
                <a:moveTo>
                  <a:pt x="8438383" y="4182594"/>
                </a:moveTo>
                <a:cubicBezTo>
                  <a:pt x="8438383" y="4182594"/>
                  <a:pt x="8438383" y="4182594"/>
                  <a:pt x="8671249" y="4182594"/>
                </a:cubicBezTo>
                <a:cubicBezTo>
                  <a:pt x="8685834" y="4182594"/>
                  <a:pt x="8699916" y="4190612"/>
                  <a:pt x="8706958" y="4203640"/>
                </a:cubicBezTo>
                <a:cubicBezTo>
                  <a:pt x="8706958" y="4203640"/>
                  <a:pt x="8706958" y="4203640"/>
                  <a:pt x="8823642" y="4404579"/>
                </a:cubicBezTo>
                <a:cubicBezTo>
                  <a:pt x="8831187" y="4417106"/>
                  <a:pt x="8831187" y="4433141"/>
                  <a:pt x="8823642" y="4445668"/>
                </a:cubicBezTo>
                <a:cubicBezTo>
                  <a:pt x="8823642" y="4445668"/>
                  <a:pt x="8823642" y="4445668"/>
                  <a:pt x="8706958" y="4646606"/>
                </a:cubicBezTo>
                <a:cubicBezTo>
                  <a:pt x="8699916" y="4659635"/>
                  <a:pt x="8685834" y="4667652"/>
                  <a:pt x="8671249" y="4667652"/>
                </a:cubicBezTo>
                <a:cubicBezTo>
                  <a:pt x="8671249" y="4667652"/>
                  <a:pt x="8671249" y="4667652"/>
                  <a:pt x="8438383" y="4667652"/>
                </a:cubicBezTo>
                <a:cubicBezTo>
                  <a:pt x="8423295" y="4667652"/>
                  <a:pt x="8409715" y="4659635"/>
                  <a:pt x="8402170" y="4646606"/>
                </a:cubicBezTo>
                <a:cubicBezTo>
                  <a:pt x="8402170" y="4646606"/>
                  <a:pt x="8402170" y="4646606"/>
                  <a:pt x="8285989" y="4445668"/>
                </a:cubicBezTo>
                <a:cubicBezTo>
                  <a:pt x="8278445" y="4433141"/>
                  <a:pt x="8278445" y="4417106"/>
                  <a:pt x="8285989" y="4404579"/>
                </a:cubicBezTo>
                <a:cubicBezTo>
                  <a:pt x="8285989" y="4404579"/>
                  <a:pt x="8285989" y="4404579"/>
                  <a:pt x="8402170" y="4203640"/>
                </a:cubicBezTo>
                <a:cubicBezTo>
                  <a:pt x="8409715" y="4190612"/>
                  <a:pt x="8423295" y="4182594"/>
                  <a:pt x="8438383" y="4182594"/>
                </a:cubicBezTo>
                <a:close/>
                <a:moveTo>
                  <a:pt x="7678681" y="3459104"/>
                </a:moveTo>
                <a:cubicBezTo>
                  <a:pt x="7678681" y="3459104"/>
                  <a:pt x="7678681" y="3459104"/>
                  <a:pt x="8119685" y="3459104"/>
                </a:cubicBezTo>
                <a:cubicBezTo>
                  <a:pt x="8147308" y="3459104"/>
                  <a:pt x="8173978" y="3474287"/>
                  <a:pt x="8187313" y="3498961"/>
                </a:cubicBezTo>
                <a:cubicBezTo>
                  <a:pt x="8187313" y="3498961"/>
                  <a:pt x="8187313" y="3498961"/>
                  <a:pt x="8408292" y="3879501"/>
                </a:cubicBezTo>
                <a:cubicBezTo>
                  <a:pt x="8422579" y="3903225"/>
                  <a:pt x="8422579" y="3933593"/>
                  <a:pt x="8408292" y="3957318"/>
                </a:cubicBezTo>
                <a:cubicBezTo>
                  <a:pt x="8408292" y="3957318"/>
                  <a:pt x="8408292" y="3957318"/>
                  <a:pt x="8187313" y="4337857"/>
                </a:cubicBezTo>
                <a:cubicBezTo>
                  <a:pt x="8173978" y="4362531"/>
                  <a:pt x="8147308" y="4377714"/>
                  <a:pt x="8119685" y="4377714"/>
                </a:cubicBezTo>
                <a:cubicBezTo>
                  <a:pt x="8119685" y="4377714"/>
                  <a:pt x="8119685" y="4377714"/>
                  <a:pt x="7678681" y="4377714"/>
                </a:cubicBezTo>
                <a:cubicBezTo>
                  <a:pt x="7650106" y="4377714"/>
                  <a:pt x="7624388" y="4362531"/>
                  <a:pt x="7610101" y="4337857"/>
                </a:cubicBezTo>
                <a:cubicBezTo>
                  <a:pt x="7610101" y="4337857"/>
                  <a:pt x="7610101" y="4337857"/>
                  <a:pt x="7390076" y="3957318"/>
                </a:cubicBezTo>
                <a:cubicBezTo>
                  <a:pt x="7375787" y="3933593"/>
                  <a:pt x="7375787" y="3903225"/>
                  <a:pt x="7390076" y="3879501"/>
                </a:cubicBezTo>
                <a:cubicBezTo>
                  <a:pt x="7390076" y="3879501"/>
                  <a:pt x="7390076" y="3879501"/>
                  <a:pt x="7610101" y="3498961"/>
                </a:cubicBezTo>
                <a:cubicBezTo>
                  <a:pt x="7624388" y="3474287"/>
                  <a:pt x="7650106" y="3459104"/>
                  <a:pt x="7678681" y="3459104"/>
                </a:cubicBezTo>
                <a:close/>
                <a:moveTo>
                  <a:pt x="9108816" y="2082751"/>
                </a:moveTo>
                <a:cubicBezTo>
                  <a:pt x="9108816" y="2082751"/>
                  <a:pt x="9108816" y="2082751"/>
                  <a:pt x="9876937" y="2082751"/>
                </a:cubicBezTo>
                <a:cubicBezTo>
                  <a:pt x="9925048" y="2082751"/>
                  <a:pt x="9971500" y="2109197"/>
                  <a:pt x="9994727" y="2152172"/>
                </a:cubicBezTo>
                <a:cubicBezTo>
                  <a:pt x="9994727" y="2152172"/>
                  <a:pt x="9994727" y="2152172"/>
                  <a:pt x="10379617" y="2814978"/>
                </a:cubicBezTo>
                <a:cubicBezTo>
                  <a:pt x="10404502" y="2856301"/>
                  <a:pt x="10404502" y="2909193"/>
                  <a:pt x="10379617" y="2950515"/>
                </a:cubicBezTo>
                <a:cubicBezTo>
                  <a:pt x="10379617" y="2950515"/>
                  <a:pt x="10379617" y="2950515"/>
                  <a:pt x="9994727" y="3613321"/>
                </a:cubicBezTo>
                <a:cubicBezTo>
                  <a:pt x="9971500" y="3656296"/>
                  <a:pt x="9925048" y="3682742"/>
                  <a:pt x="9876937" y="3682742"/>
                </a:cubicBezTo>
                <a:cubicBezTo>
                  <a:pt x="9876937" y="3682742"/>
                  <a:pt x="9876937" y="3682742"/>
                  <a:pt x="9108816" y="3682742"/>
                </a:cubicBezTo>
                <a:cubicBezTo>
                  <a:pt x="9059045" y="3682742"/>
                  <a:pt x="9014252" y="3656296"/>
                  <a:pt x="8989367" y="3613321"/>
                </a:cubicBezTo>
                <a:cubicBezTo>
                  <a:pt x="8989367" y="3613321"/>
                  <a:pt x="8989367" y="3613321"/>
                  <a:pt x="8606137" y="2950515"/>
                </a:cubicBezTo>
                <a:cubicBezTo>
                  <a:pt x="8581251" y="2909193"/>
                  <a:pt x="8581251" y="2856301"/>
                  <a:pt x="8606137" y="2814978"/>
                </a:cubicBezTo>
                <a:cubicBezTo>
                  <a:pt x="8606137" y="2814978"/>
                  <a:pt x="8606137" y="2814978"/>
                  <a:pt x="8989367" y="2152172"/>
                </a:cubicBezTo>
                <a:cubicBezTo>
                  <a:pt x="9014252" y="2109197"/>
                  <a:pt x="9059045" y="2082751"/>
                  <a:pt x="9108816" y="2082751"/>
                </a:cubicBezTo>
                <a:close/>
                <a:moveTo>
                  <a:pt x="1321854" y="2071857"/>
                </a:moveTo>
                <a:cubicBezTo>
                  <a:pt x="1321854" y="2071857"/>
                  <a:pt x="1321854" y="2071857"/>
                  <a:pt x="5365317" y="2071857"/>
                </a:cubicBezTo>
                <a:cubicBezTo>
                  <a:pt x="5618580" y="2071857"/>
                  <a:pt x="5863108" y="2211072"/>
                  <a:pt x="5985373" y="2437296"/>
                </a:cubicBezTo>
                <a:cubicBezTo>
                  <a:pt x="5985373" y="2437296"/>
                  <a:pt x="5985373" y="2437296"/>
                  <a:pt x="8011470" y="5926372"/>
                </a:cubicBezTo>
                <a:cubicBezTo>
                  <a:pt x="8142468" y="6143896"/>
                  <a:pt x="8142468" y="6422327"/>
                  <a:pt x="8011470" y="6639850"/>
                </a:cubicBezTo>
                <a:cubicBezTo>
                  <a:pt x="8011470" y="6639850"/>
                  <a:pt x="8011470" y="6639850"/>
                  <a:pt x="7904625" y="6823844"/>
                </a:cubicBezTo>
                <a:lnTo>
                  <a:pt x="7884791" y="6858000"/>
                </a:lnTo>
                <a:lnTo>
                  <a:pt x="0" y="6858000"/>
                </a:lnTo>
                <a:lnTo>
                  <a:pt x="0" y="3635967"/>
                </a:lnTo>
                <a:lnTo>
                  <a:pt x="27177" y="3588964"/>
                </a:lnTo>
                <a:cubicBezTo>
                  <a:pt x="220245" y="3255048"/>
                  <a:pt x="440895" y="2873431"/>
                  <a:pt x="693065" y="2437296"/>
                </a:cubicBezTo>
                <a:cubicBezTo>
                  <a:pt x="824063" y="2211072"/>
                  <a:pt x="1059859" y="2071857"/>
                  <a:pt x="1321854" y="2071857"/>
                </a:cubicBezTo>
                <a:close/>
                <a:moveTo>
                  <a:pt x="6786399" y="753840"/>
                </a:moveTo>
                <a:cubicBezTo>
                  <a:pt x="6786399" y="753840"/>
                  <a:pt x="6786399" y="753840"/>
                  <a:pt x="8025968" y="753840"/>
                </a:cubicBezTo>
                <a:cubicBezTo>
                  <a:pt x="8103608" y="753840"/>
                  <a:pt x="8178571" y="796518"/>
                  <a:pt x="8216053" y="865869"/>
                </a:cubicBezTo>
                <a:cubicBezTo>
                  <a:pt x="8216053" y="865869"/>
                  <a:pt x="8216053" y="865869"/>
                  <a:pt x="8837177" y="1935484"/>
                </a:cubicBezTo>
                <a:cubicBezTo>
                  <a:pt x="8877335" y="2002169"/>
                  <a:pt x="8877335" y="2087523"/>
                  <a:pt x="8837177" y="2154207"/>
                </a:cubicBezTo>
                <a:cubicBezTo>
                  <a:pt x="8837177" y="2154207"/>
                  <a:pt x="8837177" y="2154207"/>
                  <a:pt x="8216053" y="3223823"/>
                </a:cubicBezTo>
                <a:cubicBezTo>
                  <a:pt x="8178571" y="3293174"/>
                  <a:pt x="8103608" y="3335852"/>
                  <a:pt x="8025968" y="3335852"/>
                </a:cubicBezTo>
                <a:cubicBezTo>
                  <a:pt x="8025968" y="3335852"/>
                  <a:pt x="8025968" y="3335852"/>
                  <a:pt x="6786399" y="3335852"/>
                </a:cubicBezTo>
                <a:cubicBezTo>
                  <a:pt x="6706082" y="3335852"/>
                  <a:pt x="6633796" y="3293174"/>
                  <a:pt x="6593637" y="3223823"/>
                </a:cubicBezTo>
                <a:cubicBezTo>
                  <a:pt x="6593637" y="3223823"/>
                  <a:pt x="6593637" y="3223823"/>
                  <a:pt x="5975192" y="2154207"/>
                </a:cubicBezTo>
                <a:cubicBezTo>
                  <a:pt x="5935033" y="2087523"/>
                  <a:pt x="5935033" y="2002169"/>
                  <a:pt x="5975192" y="1935484"/>
                </a:cubicBezTo>
                <a:cubicBezTo>
                  <a:pt x="5975192" y="1935484"/>
                  <a:pt x="5975192" y="1935484"/>
                  <a:pt x="6593637" y="865869"/>
                </a:cubicBezTo>
                <a:cubicBezTo>
                  <a:pt x="6633796" y="796518"/>
                  <a:pt x="6706082" y="753840"/>
                  <a:pt x="6786399" y="753840"/>
                </a:cubicBezTo>
                <a:close/>
                <a:moveTo>
                  <a:pt x="0" y="0"/>
                </a:moveTo>
                <a:lnTo>
                  <a:pt x="6966294" y="0"/>
                </a:lnTo>
                <a:lnTo>
                  <a:pt x="6852387" y="196155"/>
                </a:lnTo>
                <a:cubicBezTo>
                  <a:pt x="6627011" y="584267"/>
                  <a:pt x="6359899" y="1044253"/>
                  <a:pt x="6043322" y="1589421"/>
                </a:cubicBezTo>
                <a:cubicBezTo>
                  <a:pt x="5921057" y="1815646"/>
                  <a:pt x="5676528" y="1954861"/>
                  <a:pt x="5423265" y="1954861"/>
                </a:cubicBezTo>
                <a:cubicBezTo>
                  <a:pt x="5423265" y="1954861"/>
                  <a:pt x="5423265" y="1954861"/>
                  <a:pt x="1379802" y="1954861"/>
                </a:cubicBezTo>
                <a:cubicBezTo>
                  <a:pt x="1117807" y="1954861"/>
                  <a:pt x="882012" y="1815646"/>
                  <a:pt x="751013" y="1589421"/>
                </a:cubicBezTo>
                <a:cubicBezTo>
                  <a:pt x="751013" y="1589421"/>
                  <a:pt x="751013" y="1589421"/>
                  <a:pt x="1951" y="293901"/>
                </a:cubicBezTo>
                <a:lnTo>
                  <a:pt x="0" y="290527"/>
                </a:lnTo>
                <a:close/>
              </a:path>
            </a:pathLst>
          </a:custGeom>
        </p:spPr>
      </p:pic>
      <p:sp>
        <p:nvSpPr>
          <p:cNvPr id="12" name="Rechteck: abgerundete Ecken 11">
            <a:extLst>
              <a:ext uri="{FF2B5EF4-FFF2-40B4-BE49-F238E27FC236}">
                <a16:creationId xmlns:a16="http://schemas.microsoft.com/office/drawing/2014/main" id="{8E52125F-2481-4C4D-8A76-BC0F9B2DD00A}"/>
              </a:ext>
            </a:extLst>
          </p:cNvPr>
          <p:cNvSpPr>
            <a:spLocks noChangeAspect="1"/>
          </p:cNvSpPr>
          <p:nvPr/>
        </p:nvSpPr>
        <p:spPr>
          <a:xfrm>
            <a:off x="539750" y="-100013"/>
            <a:ext cx="2556000" cy="644949"/>
          </a:xfrm>
          <a:prstGeom prst="roundRect">
            <a:avLst/>
          </a:prstGeom>
          <a:solidFill>
            <a:schemeClr val="bg1"/>
          </a:solidFill>
          <a:ln>
            <a:solidFill>
              <a:srgbClr val="E9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ts val="600"/>
              </a:spcAft>
              <a:buClrTx/>
              <a:buSzTx/>
              <a:buFontTx/>
              <a:buNone/>
              <a:tabLst/>
              <a:defRPr/>
            </a:pPr>
            <a:r>
              <a:rPr kumimoji="0" lang="de-DE" sz="1600" b="0" i="0" u="none" strike="noStrike" kern="1200" cap="none" spc="0" normalizeH="0" baseline="0" noProof="0">
                <a:ln>
                  <a:noFill/>
                </a:ln>
                <a:solidFill>
                  <a:srgbClr val="E98080"/>
                </a:solidFill>
                <a:effectLst/>
                <a:uLnTx/>
                <a:uFillTx/>
                <a:latin typeface="Verdana" panose="020B0604030504040204" pitchFamily="34" charset="0"/>
                <a:ea typeface="Verdana" panose="020B0604030504040204" pitchFamily="34" charset="0"/>
                <a:cs typeface="Verdana" panose="020B0604030504040204" pitchFamily="34" charset="0"/>
              </a:rPr>
              <a:t>SZENARIO</a:t>
            </a:r>
            <a:endParaRPr kumimoji="0" lang="en-GB" sz="1600" b="0" i="0" u="none" strike="noStrike" kern="1200" cap="none" spc="0" normalizeH="0" baseline="0" noProof="0">
              <a:ln>
                <a:noFill/>
              </a:ln>
              <a:solidFill>
                <a:srgbClr val="E98080"/>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2367386"/>
      </p:ext>
    </p:extLst>
  </p:cSld>
  <p:clrMapOvr>
    <a:masterClrMapping/>
  </p:clrMapOvr>
  <p:transition spd="slow"/>
</p:sld>
</file>

<file path=ppt/theme/theme1.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1647</Words>
  <Application>Microsoft Office PowerPoint</Application>
  <PresentationFormat>Bildschirmpräsentation (4:3)</PresentationFormat>
  <Paragraphs>203</Paragraphs>
  <Slides>18</Slides>
  <Notes>18</Notes>
  <HiddenSlides>0</HiddenSlides>
  <MMClips>0</MMClips>
  <ScaleCrop>false</ScaleCrop>
  <HeadingPairs>
    <vt:vector size="6" baseType="variant">
      <vt:variant>
        <vt:lpstr>Verwendete Schriftarten</vt:lpstr>
      </vt:variant>
      <vt:variant>
        <vt:i4>5</vt:i4>
      </vt:variant>
      <vt:variant>
        <vt:lpstr>Design</vt:lpstr>
      </vt:variant>
      <vt:variant>
        <vt:i4>2</vt:i4>
      </vt:variant>
      <vt:variant>
        <vt:lpstr>Folientitel</vt:lpstr>
      </vt:variant>
      <vt:variant>
        <vt:i4>18</vt:i4>
      </vt:variant>
    </vt:vector>
  </HeadingPairs>
  <TitlesOfParts>
    <vt:vector size="25" baseType="lpstr">
      <vt:lpstr>Arial</vt:lpstr>
      <vt:lpstr>Calibri</vt:lpstr>
      <vt:lpstr>Calibri Light</vt:lpstr>
      <vt:lpstr>Helvetica</vt:lpstr>
      <vt:lpstr>Verdana</vt:lpstr>
      <vt:lpstr>Benutzerdefiniertes Design</vt:lpstr>
      <vt:lpstr>1_Office-Design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Values and Europe</dc:title>
  <dc:creator>privat</dc:creator>
  <cp:lastModifiedBy>Annegret Menden</cp:lastModifiedBy>
  <cp:revision>70</cp:revision>
  <dcterms:created xsi:type="dcterms:W3CDTF">2019-08-20T09:59:53Z</dcterms:created>
  <dcterms:modified xsi:type="dcterms:W3CDTF">2020-03-11T07:04:46Z</dcterms:modified>
</cp:coreProperties>
</file>